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y="5143500" cx="9144000"/>
  <p:notesSz cx="6858000" cy="9144000"/>
  <p:embeddedFontLst>
    <p:embeddedFont>
      <p:font typeface="Nunito SemiBold"/>
      <p:regular r:id="rId36"/>
      <p:bold r:id="rId37"/>
      <p:italic r:id="rId38"/>
      <p:boldItalic r:id="rId39"/>
    </p:embeddedFont>
    <p:embeddedFont>
      <p:font typeface="Nunito"/>
      <p:regular r:id="rId40"/>
      <p:bold r:id="rId41"/>
      <p:italic r:id="rId42"/>
      <p:boldItalic r:id="rId43"/>
    </p:embeddedFont>
    <p:embeddedFont>
      <p:font typeface="Nunito ExtraBold"/>
      <p:bold r:id="rId44"/>
      <p:boldItalic r:id="rId45"/>
    </p:embeddedFont>
    <p:embeddedFont>
      <p:font typeface="Nunito Black"/>
      <p:bold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Nunito-regular.fntdata"/><Relationship Id="rId20" Type="http://schemas.openxmlformats.org/officeDocument/2006/relationships/slide" Target="slides/slide15.xml"/><Relationship Id="rId42" Type="http://schemas.openxmlformats.org/officeDocument/2006/relationships/font" Target="fonts/Nunito-italic.fntdata"/><Relationship Id="rId41" Type="http://schemas.openxmlformats.org/officeDocument/2006/relationships/font" Target="fonts/Nunito-bold.fntdata"/><Relationship Id="rId22" Type="http://schemas.openxmlformats.org/officeDocument/2006/relationships/slide" Target="slides/slide17.xml"/><Relationship Id="rId44" Type="http://schemas.openxmlformats.org/officeDocument/2006/relationships/font" Target="fonts/NunitoExtraBold-bold.fntdata"/><Relationship Id="rId21" Type="http://schemas.openxmlformats.org/officeDocument/2006/relationships/slide" Target="slides/slide16.xml"/><Relationship Id="rId43" Type="http://schemas.openxmlformats.org/officeDocument/2006/relationships/font" Target="fonts/Nunito-boldItalic.fntdata"/><Relationship Id="rId24" Type="http://schemas.openxmlformats.org/officeDocument/2006/relationships/slide" Target="slides/slide19.xml"/><Relationship Id="rId46" Type="http://schemas.openxmlformats.org/officeDocument/2006/relationships/font" Target="fonts/NunitoBlack-bold.fntdata"/><Relationship Id="rId23" Type="http://schemas.openxmlformats.org/officeDocument/2006/relationships/slide" Target="slides/slide18.xml"/><Relationship Id="rId45" Type="http://schemas.openxmlformats.org/officeDocument/2006/relationships/font" Target="fonts/NunitoExtraBold-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47" Type="http://schemas.openxmlformats.org/officeDocument/2006/relationships/font" Target="fonts/NunitoBlack-boldItalic.fnt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NunitoSemiBold-bold.fntdata"/><Relationship Id="rId14" Type="http://schemas.openxmlformats.org/officeDocument/2006/relationships/slide" Target="slides/slide9.xml"/><Relationship Id="rId36" Type="http://schemas.openxmlformats.org/officeDocument/2006/relationships/font" Target="fonts/NunitoSemiBold-regular.fntdata"/><Relationship Id="rId17" Type="http://schemas.openxmlformats.org/officeDocument/2006/relationships/slide" Target="slides/slide12.xml"/><Relationship Id="rId39" Type="http://schemas.openxmlformats.org/officeDocument/2006/relationships/font" Target="fonts/NunitoSemiBold-boldItalic.fntdata"/><Relationship Id="rId16" Type="http://schemas.openxmlformats.org/officeDocument/2006/relationships/slide" Target="slides/slide11.xml"/><Relationship Id="rId38" Type="http://schemas.openxmlformats.org/officeDocument/2006/relationships/font" Target="fonts/NunitoSemi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10b8c2176ba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10b8c2176ba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10b8c2176ba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10b8c2176ba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10b8c2176ba_0_3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10b8c2176ba_0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10b8c2176ba_0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10b8c2176ba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10b8c2176ba_0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10b8c2176ba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10b8c2176ba_0_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10b8c2176ba_0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10b8c2176ba_0_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10b8c2176ba_0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13aa28219a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13aa28219a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10d254e3bb8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10d254e3bb8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122f741f2ab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122f741f2a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10b8c2176ba_0_2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10b8c2176ba_0_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10b8c2176ba_0_3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10b8c2176ba_0_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10d254e3bb8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10d254e3bb8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10d254e3bb8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10d254e3bb8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10d6c0d9c1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10d6c0d9c1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10d6c0d9c1f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10d6c0d9c1f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10d254e3bb8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10d254e3bb8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10d254e3bb8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10d254e3bb8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122f741f2ab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122f741f2ab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33a1af8e8e5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33a1af8e8e5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13af4bac73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13af4bac73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10b8c2176ba_0_3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10b8c2176ba_0_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33a1af8e8e5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33a1af8e8e5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10b8c2176ba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10b8c2176ba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10b8c2176ba_0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10b8c2176ba_0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10b8c2176ba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10b8c2176ba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10b8c2176ba_0_3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10b8c2176ba_0_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10b8c2176ba_0_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10b8c2176ba_0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10b8c2176ba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10b8c2176ba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8.png"/><Relationship Id="rId8"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4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14.png"/><Relationship Id="rId5" Type="http://schemas.openxmlformats.org/officeDocument/2006/relationships/hyperlink" Target="https://drive.google.com/drive/folders/1sI7KGCL_TPILAb0BjFMwpjs8ABUk9XKs" TargetMode="External"/><Relationship Id="rId6" Type="http://schemas.openxmlformats.org/officeDocument/2006/relationships/hyperlink" Target="https://drive.google.com/drive/folders/1sI7KGCL_TPILAb0BjFMwpjs8ABUk9XKs" TargetMode="External"/><Relationship Id="rId7" Type="http://schemas.openxmlformats.org/officeDocument/2006/relationships/hyperlink" Target="https://drive.google.com/drive/folders/1feMoyCTdkjd6ebgud9I2speiPtpaaTkD" TargetMode="External"/><Relationship Id="rId8" Type="http://schemas.openxmlformats.org/officeDocument/2006/relationships/hyperlink" Target="https://drive.google.com/drive/folders/1feMoyCTdkjd6ebgud9I2speiPtpaaTkD"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18.png"/><Relationship Id="rId5" Type="http://schemas.openxmlformats.org/officeDocument/2006/relationships/image" Target="../media/image17.png"/><Relationship Id="rId6"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16.png"/><Relationship Id="rId10" Type="http://schemas.openxmlformats.org/officeDocument/2006/relationships/hyperlink" Target="https://drive.google.com/drive/folders/1ju_lWjw_plkZOaRy4TJ-z93PBe-M0sAx" TargetMode="External"/><Relationship Id="rId9" Type="http://schemas.openxmlformats.org/officeDocument/2006/relationships/hyperlink" Target="https://drive.google.com/drive/folders/1ju_lWjw_plkZOaRy4TJ-z93PBe-M0sAx" TargetMode="External"/><Relationship Id="rId5" Type="http://schemas.openxmlformats.org/officeDocument/2006/relationships/image" Target="../media/image23.png"/><Relationship Id="rId6" Type="http://schemas.openxmlformats.org/officeDocument/2006/relationships/image" Target="../media/image28.png"/><Relationship Id="rId7" Type="http://schemas.openxmlformats.org/officeDocument/2006/relationships/hyperlink" Target="https://drive.google.com/drive/folders/1A0B8XPjB6dyKcZZtgEXEuJvArVsmA2ec" TargetMode="External"/><Relationship Id="rId8" Type="http://schemas.openxmlformats.org/officeDocument/2006/relationships/hyperlink" Target="https://drive.google.com/drive/folders/1A0B8XPjB6dyKcZZtgEXEuJvArVsmA2ec"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image" Target="../media/image15.png"/><Relationship Id="rId9" Type="http://schemas.openxmlformats.org/officeDocument/2006/relationships/hyperlink" Target="https://drive.google.com/drive/folders/17pABNq-LtvyQMX2YtZANcMT_S6irY2Tx" TargetMode="External"/><Relationship Id="rId5" Type="http://schemas.openxmlformats.org/officeDocument/2006/relationships/image" Target="../media/image19.png"/><Relationship Id="rId6" Type="http://schemas.openxmlformats.org/officeDocument/2006/relationships/hyperlink" Target="https://drive.google.com/drive/folders/1FFEFDHPt57g3RvDj4q6Ub0kl567LqrFT" TargetMode="External"/><Relationship Id="rId7" Type="http://schemas.openxmlformats.org/officeDocument/2006/relationships/hyperlink" Target="https://drive.google.com/drive/folders/1FFEFDHPt57g3RvDj4q6Ub0kl567LqrFT" TargetMode="External"/><Relationship Id="rId8" Type="http://schemas.openxmlformats.org/officeDocument/2006/relationships/hyperlink" Target="https://drive.google.com/drive/folders/17pABNq-LtvyQMX2YtZANcMT_S6irY2Tx" TargetMode="External"/></Relationships>
</file>

<file path=ppt/slides/_rels/slide19.xml.rels><?xml version="1.0" encoding="UTF-8" standalone="yes"?><Relationships xmlns="http://schemas.openxmlformats.org/package/2006/relationships"><Relationship Id="rId11" Type="http://schemas.openxmlformats.org/officeDocument/2006/relationships/hyperlink" Target="https://drive.google.com/drive/folders/1234_-t-9N20UFcNNliSJzUlVtYeir48M" TargetMode="External"/><Relationship Id="rId10" Type="http://schemas.openxmlformats.org/officeDocument/2006/relationships/hyperlink" Target="https://drive.google.com/drive/folders/1234_-t-9N20UFcNNliSJzUlVtYeir48M" TargetMode="External"/><Relationship Id="rId13" Type="http://schemas.openxmlformats.org/officeDocument/2006/relationships/hyperlink" Target="https://drive.google.com/drive/folders/1mE81rL4oFlVbOGrY1ftGk7OtpPDRGUSB" TargetMode="External"/><Relationship Id="rId12" Type="http://schemas.openxmlformats.org/officeDocument/2006/relationships/hyperlink" Target="https://drive.google.com/drive/folders/1mE81rL4oFlVbOGrY1ftGk7OtpPDRGUSB" TargetMode="External"/><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hyperlink" Target="https://docs.google.com/presentation/d/1-govsDXYvxOBD3YaHdkbPiX-7ANEJd2YJ_KnIsV_o2o/edit?usp=sharing" TargetMode="External"/><Relationship Id="rId9" Type="http://schemas.openxmlformats.org/officeDocument/2006/relationships/image" Target="../media/image24.png"/><Relationship Id="rId5" Type="http://schemas.openxmlformats.org/officeDocument/2006/relationships/image" Target="../media/image21.png"/><Relationship Id="rId6" Type="http://schemas.openxmlformats.org/officeDocument/2006/relationships/image" Target="../media/image27.png"/><Relationship Id="rId7" Type="http://schemas.openxmlformats.org/officeDocument/2006/relationships/image" Target="../media/image22.png"/><Relationship Id="rId8"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3.png"/><Relationship Id="rId11" Type="http://schemas.openxmlformats.org/officeDocument/2006/relationships/slide" Target="/ppt/slides/slide29.xml"/><Relationship Id="rId10" Type="http://schemas.openxmlformats.org/officeDocument/2006/relationships/slide" Target="/ppt/slides/slide23.xml"/><Relationship Id="rId9" Type="http://schemas.openxmlformats.org/officeDocument/2006/relationships/slide" Target="/ppt/slides/slide20.xml"/><Relationship Id="rId5" Type="http://schemas.openxmlformats.org/officeDocument/2006/relationships/slide" Target="/ppt/slides/slide3.xml"/><Relationship Id="rId6" Type="http://schemas.openxmlformats.org/officeDocument/2006/relationships/slide" Target="/ppt/slides/slide5.xml"/><Relationship Id="rId7" Type="http://schemas.openxmlformats.org/officeDocument/2006/relationships/slide" Target="/ppt/slides/slide8.xml"/><Relationship Id="rId8" Type="http://schemas.openxmlformats.org/officeDocument/2006/relationships/slide" Target="/ppt/slides/slide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11" Type="http://schemas.openxmlformats.org/officeDocument/2006/relationships/image" Target="../media/image34.png"/><Relationship Id="rId10" Type="http://schemas.openxmlformats.org/officeDocument/2006/relationships/image" Target="../media/image35.png"/><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3.png"/><Relationship Id="rId4" Type="http://schemas.openxmlformats.org/officeDocument/2006/relationships/image" Target="../media/image31.png"/><Relationship Id="rId9" Type="http://schemas.openxmlformats.org/officeDocument/2006/relationships/image" Target="../media/image32.png"/><Relationship Id="rId5" Type="http://schemas.openxmlformats.org/officeDocument/2006/relationships/image" Target="../media/image30.png"/><Relationship Id="rId6" Type="http://schemas.openxmlformats.org/officeDocument/2006/relationships/image" Target="../media/image52.png"/><Relationship Id="rId7" Type="http://schemas.openxmlformats.org/officeDocument/2006/relationships/image" Target="../media/image29.png"/><Relationship Id="rId8" Type="http://schemas.openxmlformats.org/officeDocument/2006/relationships/image" Target="../media/image38.png"/></Relationships>
</file>

<file path=ppt/slides/_rels/slide22.xml.rels><?xml version="1.0" encoding="UTF-8" standalone="yes"?><Relationships xmlns="http://schemas.openxmlformats.org/package/2006/relationships"><Relationship Id="rId11" Type="http://schemas.openxmlformats.org/officeDocument/2006/relationships/image" Target="../media/image46.png"/><Relationship Id="rId10" Type="http://schemas.openxmlformats.org/officeDocument/2006/relationships/image" Target="../media/image42.png"/><Relationship Id="rId13" Type="http://schemas.openxmlformats.org/officeDocument/2006/relationships/image" Target="../media/image43.png"/><Relationship Id="rId12" Type="http://schemas.openxmlformats.org/officeDocument/2006/relationships/image" Target="../media/image65.png"/><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3.png"/><Relationship Id="rId4" Type="http://schemas.openxmlformats.org/officeDocument/2006/relationships/image" Target="../media/image44.png"/><Relationship Id="rId9" Type="http://schemas.openxmlformats.org/officeDocument/2006/relationships/image" Target="../media/image36.png"/><Relationship Id="rId15" Type="http://schemas.openxmlformats.org/officeDocument/2006/relationships/image" Target="../media/image39.png"/><Relationship Id="rId14" Type="http://schemas.openxmlformats.org/officeDocument/2006/relationships/image" Target="../media/image45.png"/><Relationship Id="rId17" Type="http://schemas.openxmlformats.org/officeDocument/2006/relationships/image" Target="../media/image49.png"/><Relationship Id="rId16" Type="http://schemas.openxmlformats.org/officeDocument/2006/relationships/image" Target="../media/image47.png"/><Relationship Id="rId5" Type="http://schemas.openxmlformats.org/officeDocument/2006/relationships/image" Target="../media/image40.png"/><Relationship Id="rId6" Type="http://schemas.openxmlformats.org/officeDocument/2006/relationships/image" Target="../media/image37.png"/><Relationship Id="rId18" Type="http://schemas.openxmlformats.org/officeDocument/2006/relationships/image" Target="../media/image53.png"/><Relationship Id="rId7" Type="http://schemas.openxmlformats.org/officeDocument/2006/relationships/image" Target="../media/image33.png"/><Relationship Id="rId8"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56.jpg"/><Relationship Id="rId4" Type="http://schemas.openxmlformats.org/officeDocument/2006/relationships/image" Target="../media/image3.png"/><Relationship Id="rId5" Type="http://schemas.openxmlformats.org/officeDocument/2006/relationships/image" Target="../media/image5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3.png"/><Relationship Id="rId4" Type="http://schemas.openxmlformats.org/officeDocument/2006/relationships/image" Target="../media/image54.png"/><Relationship Id="rId9" Type="http://schemas.openxmlformats.org/officeDocument/2006/relationships/image" Target="../media/image61.png"/><Relationship Id="rId5" Type="http://schemas.openxmlformats.org/officeDocument/2006/relationships/image" Target="../media/image57.png"/><Relationship Id="rId6" Type="http://schemas.openxmlformats.org/officeDocument/2006/relationships/image" Target="../media/image70.png"/><Relationship Id="rId7" Type="http://schemas.openxmlformats.org/officeDocument/2006/relationships/image" Target="../media/image62.png"/><Relationship Id="rId8" Type="http://schemas.openxmlformats.org/officeDocument/2006/relationships/image" Target="../media/image5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3.png"/><Relationship Id="rId4" Type="http://schemas.openxmlformats.org/officeDocument/2006/relationships/image" Target="../media/image55.png"/><Relationship Id="rId5" Type="http://schemas.openxmlformats.org/officeDocument/2006/relationships/image" Target="../media/image51.png"/><Relationship Id="rId6" Type="http://schemas.openxmlformats.org/officeDocument/2006/relationships/image" Target="../media/image69.png"/><Relationship Id="rId7" Type="http://schemas.openxmlformats.org/officeDocument/2006/relationships/image" Target="../media/image60.png"/><Relationship Id="rId8" Type="http://schemas.openxmlformats.org/officeDocument/2006/relationships/image" Target="../media/image58.png"/></Relationships>
</file>

<file path=ppt/slides/_rels/slide27.xml.rels><?xml version="1.0" encoding="UTF-8" standalone="yes"?><Relationships xmlns="http://schemas.openxmlformats.org/package/2006/relationships"><Relationship Id="rId11" Type="http://schemas.openxmlformats.org/officeDocument/2006/relationships/image" Target="../media/image71.png"/><Relationship Id="rId10" Type="http://schemas.openxmlformats.org/officeDocument/2006/relationships/image" Target="../media/image72.png"/><Relationship Id="rId12" Type="http://schemas.openxmlformats.org/officeDocument/2006/relationships/hyperlink" Target="https://drive.google.com/drive/folders/1YZC-mi5RSaXJ7068t_bs3ph6_Bc3YFrI" TargetMode="External"/><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3.png"/><Relationship Id="rId4" Type="http://schemas.openxmlformats.org/officeDocument/2006/relationships/image" Target="../media/image63.png"/><Relationship Id="rId9" Type="http://schemas.openxmlformats.org/officeDocument/2006/relationships/image" Target="../media/image73.png"/><Relationship Id="rId5" Type="http://schemas.openxmlformats.org/officeDocument/2006/relationships/image" Target="../media/image64.png"/><Relationship Id="rId6" Type="http://schemas.openxmlformats.org/officeDocument/2006/relationships/image" Target="../media/image66.png"/><Relationship Id="rId7" Type="http://schemas.openxmlformats.org/officeDocument/2006/relationships/image" Target="../media/image68.png"/><Relationship Id="rId8" Type="http://schemas.openxmlformats.org/officeDocument/2006/relationships/image" Target="../media/image6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20" Type="http://schemas.openxmlformats.org/officeDocument/2006/relationships/hyperlink" Target="https://drive.google.com/drive/folders/1d_QMCZEK0fKqVKcjc2rfd0xkQN9tJRze" TargetMode="External"/><Relationship Id="rId11" Type="http://schemas.openxmlformats.org/officeDocument/2006/relationships/hyperlink" Target="https://drive.google.com/drive/folders/1nwtmA3qDNgXs1L_3q0-Yu0L0xjGeSvEz?usp=sharing" TargetMode="External"/><Relationship Id="rId10" Type="http://schemas.openxmlformats.org/officeDocument/2006/relationships/hyperlink" Target="https://drive.google.com/file/d/1VK5wmaJ462aPxmsfkpHO1Q_-FKBmfuSy/view?usp=sharing" TargetMode="External"/><Relationship Id="rId21" Type="http://schemas.openxmlformats.org/officeDocument/2006/relationships/hyperlink" Target="https://drive.google.com/drive/folders/1234_-t-9N20UFcNNliSJzUlVtYeir48M" TargetMode="External"/><Relationship Id="rId13" Type="http://schemas.openxmlformats.org/officeDocument/2006/relationships/hyperlink" Target="https://drive.google.com/drive/folders/1-yLohtIm9tcfxYOVbzb9--dPb_O0NV4K" TargetMode="External"/><Relationship Id="rId12" Type="http://schemas.openxmlformats.org/officeDocument/2006/relationships/hyperlink" Target="https://drive.google.com/drive/folders/1Xi-WqJCXjWeMMLb4ikIHB2P9XCCsgn5H" TargetMode="External"/><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3.png"/><Relationship Id="rId4" Type="http://schemas.openxmlformats.org/officeDocument/2006/relationships/hyperlink" Target="https://drive.google.com/drive/folders/1mE81rL4oFlVbOGrY1ftGk7OtpPDRGUSB" TargetMode="External"/><Relationship Id="rId9" Type="http://schemas.openxmlformats.org/officeDocument/2006/relationships/hyperlink" Target="https://drive.google.com/drive/folders/1A0B8XPjB6dyKcZZtgEXEuJvArVsmA2ec" TargetMode="External"/><Relationship Id="rId15" Type="http://schemas.openxmlformats.org/officeDocument/2006/relationships/hyperlink" Target="https://drive.google.com/drive/folders/1feMoyCTdkjd6ebgud9I2speiPtpaaTkD" TargetMode="External"/><Relationship Id="rId14" Type="http://schemas.openxmlformats.org/officeDocument/2006/relationships/hyperlink" Target="https://drive.google.com/drive/folders/1sI7KGCL_TPILAb0BjFMwpjs8ABUk9XKs" TargetMode="External"/><Relationship Id="rId17" Type="http://schemas.openxmlformats.org/officeDocument/2006/relationships/hyperlink" Target="https://drive.google.com/drive/folders/1ju_lWjw_plkZOaRy4TJ-z93PBe-M0sAx" TargetMode="External"/><Relationship Id="rId16" Type="http://schemas.openxmlformats.org/officeDocument/2006/relationships/hyperlink" Target="https://drive.google.com/drive/folders/1t8SlpSkl0eklQYiCo67PW3rVhdSknIF6" TargetMode="External"/><Relationship Id="rId5" Type="http://schemas.openxmlformats.org/officeDocument/2006/relationships/hyperlink" Target="https://drive.google.com/drive/folders/1HsYewc2M-A5AQcIvuAJ8Y25smguePxYZ?usp=sharing" TargetMode="External"/><Relationship Id="rId19" Type="http://schemas.openxmlformats.org/officeDocument/2006/relationships/hyperlink" Target="https://drive.google.com/drive/folders/1VfTuObhLPBZUUpVyG462HQYLR2iN7F1J" TargetMode="External"/><Relationship Id="rId6" Type="http://schemas.openxmlformats.org/officeDocument/2006/relationships/hyperlink" Target="https://drive.google.com/drive/folders/1LwAjKzdMaRl8a_lWCXd4iwt9p3Bsv2kG?usp=sharing" TargetMode="External"/><Relationship Id="rId18" Type="http://schemas.openxmlformats.org/officeDocument/2006/relationships/hyperlink" Target="https://drive.google.com/drive/folders/1H42X8ZrpudruvAz8fZihflDXsl_8t2HR" TargetMode="External"/><Relationship Id="rId7" Type="http://schemas.openxmlformats.org/officeDocument/2006/relationships/hyperlink" Target="https://drive.google.com/drive/folders/1pru5MW4SkepzWr_EMhtTEiDZE1XTt7c4?usp=sharing" TargetMode="External"/><Relationship Id="rId8" Type="http://schemas.openxmlformats.org/officeDocument/2006/relationships/hyperlink" Target="https://drive.google.com/drive/folders/1jFbqfxwdUPut8NO8A5j8EZbhfBN8oEy4?usp=sharin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3.png"/><Relationship Id="rId4" Type="http://schemas.openxmlformats.org/officeDocument/2006/relationships/hyperlink" Target="https://fonts.google.com/specimen/Nunito" TargetMode="External"/><Relationship Id="rId5" Type="http://schemas.openxmlformats.org/officeDocument/2006/relationships/hyperlink" Target="https://fonts.google.com/specimen/Nunito+Sans" TargetMode="External"/><Relationship Id="rId6" Type="http://schemas.openxmlformats.org/officeDocument/2006/relationships/hyperlink" Target="https://drive.google.com/drive/folders/1YZC-mi5RSaXJ7068t_bs3ph6_Bc3YFrI?usp=sharin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26.jp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hyperlink" Target="https://fonts.google.com/specimen/Nunito+Sans" TargetMode="External"/><Relationship Id="rId5" Type="http://schemas.openxmlformats.org/officeDocument/2006/relationships/hyperlink" Target="https://fonts.google.com/specimen/Nunito" TargetMode="External"/><Relationship Id="rId6" Type="http://schemas.openxmlformats.org/officeDocument/2006/relationships/hyperlink" Target="https://fonts.google.com/specimen/Nunito" TargetMode="External"/><Relationship Id="rId7" Type="http://schemas.openxmlformats.org/officeDocument/2006/relationships/hyperlink" Target="https://fonts.google.com/specimen/Nunito+Sans"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52400" y="2135974"/>
            <a:ext cx="8839204" cy="2848572"/>
          </a:xfrm>
          <a:prstGeom prst="rect">
            <a:avLst/>
          </a:prstGeom>
          <a:noFill/>
          <a:ln>
            <a:noFill/>
          </a:ln>
        </p:spPr>
      </p:pic>
      <p:sp>
        <p:nvSpPr>
          <p:cNvPr id="55" name="Google Shape;55;p13"/>
          <p:cNvSpPr txBox="1"/>
          <p:nvPr/>
        </p:nvSpPr>
        <p:spPr>
          <a:xfrm>
            <a:off x="6877725" y="2396175"/>
            <a:ext cx="1722000" cy="708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s">
                <a:solidFill>
                  <a:srgbClr val="062F4F"/>
                </a:solidFill>
                <a:latin typeface="Nunito"/>
                <a:ea typeface="Nunito"/>
                <a:cs typeface="Nunito"/>
                <a:sym typeface="Nunito"/>
              </a:rPr>
              <a:t>VISUAL GUIDE</a:t>
            </a:r>
            <a:endParaRPr>
              <a:solidFill>
                <a:srgbClr val="062F4F"/>
              </a:solidFill>
              <a:latin typeface="Nunito"/>
              <a:ea typeface="Nunito"/>
              <a:cs typeface="Nunito"/>
              <a:sym typeface="Nunito"/>
            </a:endParaRPr>
          </a:p>
          <a:p>
            <a:pPr indent="0" lvl="0" marL="0" rtl="0" algn="r">
              <a:spcBef>
                <a:spcPts val="0"/>
              </a:spcBef>
              <a:spcAft>
                <a:spcPts val="0"/>
              </a:spcAft>
              <a:buNone/>
            </a:pPr>
            <a:r>
              <a:rPr b="1" lang="es" sz="2000">
                <a:solidFill>
                  <a:srgbClr val="062F4F"/>
                </a:solidFill>
                <a:latin typeface="Nunito"/>
                <a:ea typeface="Nunito"/>
                <a:cs typeface="Nunito"/>
                <a:sym typeface="Nunito"/>
              </a:rPr>
              <a:t>2023</a:t>
            </a:r>
            <a:endParaRPr b="1" sz="2000">
              <a:solidFill>
                <a:srgbClr val="062F4F"/>
              </a:solidFill>
              <a:latin typeface="Nunito"/>
              <a:ea typeface="Nunito"/>
              <a:cs typeface="Nunito"/>
              <a:sym typeface="Nunito"/>
            </a:endParaRPr>
          </a:p>
        </p:txBody>
      </p:sp>
      <p:pic>
        <p:nvPicPr>
          <p:cNvPr id="56" name="Google Shape;56;p13"/>
          <p:cNvPicPr preferRelativeResize="0"/>
          <p:nvPr/>
        </p:nvPicPr>
        <p:blipFill>
          <a:blip r:embed="rId4">
            <a:alphaModFix/>
          </a:blip>
          <a:stretch>
            <a:fillRect/>
          </a:stretch>
        </p:blipFill>
        <p:spPr>
          <a:xfrm>
            <a:off x="152400" y="178077"/>
            <a:ext cx="2061300" cy="7435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id="180" name="Google Shape;180;p22"/>
          <p:cNvPicPr preferRelativeResize="0"/>
          <p:nvPr/>
        </p:nvPicPr>
        <p:blipFill>
          <a:blip r:embed="rId3">
            <a:alphaModFix/>
          </a:blip>
          <a:stretch>
            <a:fillRect/>
          </a:stretch>
        </p:blipFill>
        <p:spPr>
          <a:xfrm>
            <a:off x="0" y="0"/>
            <a:ext cx="435175" cy="831050"/>
          </a:xfrm>
          <a:prstGeom prst="rect">
            <a:avLst/>
          </a:prstGeom>
          <a:noFill/>
          <a:ln>
            <a:noFill/>
          </a:ln>
        </p:spPr>
      </p:pic>
      <p:sp>
        <p:nvSpPr>
          <p:cNvPr id="181" name="Google Shape;181;p22"/>
          <p:cNvSpPr txBox="1"/>
          <p:nvPr/>
        </p:nvSpPr>
        <p:spPr>
          <a:xfrm>
            <a:off x="6760650" y="199975"/>
            <a:ext cx="1722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800">
                <a:solidFill>
                  <a:srgbClr val="062F4F"/>
                </a:solidFill>
                <a:latin typeface="Nunito"/>
                <a:ea typeface="Nunito"/>
                <a:cs typeface="Nunito"/>
                <a:sym typeface="Nunito"/>
              </a:rPr>
              <a:t>ETHICHUB</a:t>
            </a:r>
            <a:r>
              <a:rPr lang="es" sz="800">
                <a:solidFill>
                  <a:srgbClr val="062F4F"/>
                </a:solidFill>
                <a:latin typeface="Nunito"/>
                <a:ea typeface="Nunito"/>
                <a:cs typeface="Nunito"/>
                <a:sym typeface="Nunito"/>
              </a:rPr>
              <a:t> VISUAL GUIDE </a:t>
            </a:r>
            <a:r>
              <a:rPr b="1" lang="es" sz="800">
                <a:solidFill>
                  <a:srgbClr val="062F4F"/>
                </a:solidFill>
                <a:latin typeface="Nunito"/>
                <a:ea typeface="Nunito"/>
                <a:cs typeface="Nunito"/>
                <a:sym typeface="Nunito"/>
              </a:rPr>
              <a:t>2022</a:t>
            </a:r>
            <a:endParaRPr b="1" sz="800">
              <a:solidFill>
                <a:srgbClr val="062F4F"/>
              </a:solidFill>
              <a:latin typeface="Nunito"/>
              <a:ea typeface="Nunito"/>
              <a:cs typeface="Nunito"/>
              <a:sym typeface="Nunito"/>
            </a:endParaRPr>
          </a:p>
        </p:txBody>
      </p:sp>
      <p:pic>
        <p:nvPicPr>
          <p:cNvPr id="182" name="Google Shape;182;p22"/>
          <p:cNvPicPr preferRelativeResize="0"/>
          <p:nvPr/>
        </p:nvPicPr>
        <p:blipFill rotWithShape="1">
          <a:blip r:embed="rId3">
            <a:alphaModFix/>
          </a:blip>
          <a:srcRect b="0" l="0" r="0" t="27609"/>
          <a:stretch/>
        </p:blipFill>
        <p:spPr>
          <a:xfrm flipH="1">
            <a:off x="8546150" y="199975"/>
            <a:ext cx="430675" cy="601600"/>
          </a:xfrm>
          <a:prstGeom prst="rect">
            <a:avLst/>
          </a:prstGeom>
          <a:noFill/>
          <a:ln>
            <a:noFill/>
          </a:ln>
        </p:spPr>
      </p:pic>
      <p:sp>
        <p:nvSpPr>
          <p:cNvPr id="183" name="Google Shape;183;p22"/>
          <p:cNvSpPr txBox="1"/>
          <p:nvPr>
            <p:ph idx="12" type="sldNum"/>
          </p:nvPr>
        </p:nvSpPr>
        <p:spPr>
          <a:xfrm>
            <a:off x="8509427" y="157075"/>
            <a:ext cx="4308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s" sz="1200">
                <a:solidFill>
                  <a:srgbClr val="062F4F"/>
                </a:solidFill>
                <a:latin typeface="Nunito Black"/>
                <a:ea typeface="Nunito Black"/>
                <a:cs typeface="Nunito Black"/>
                <a:sym typeface="Nunito Black"/>
              </a:rPr>
              <a:t>‹#›</a:t>
            </a:fld>
            <a:endParaRPr sz="1200">
              <a:solidFill>
                <a:srgbClr val="062F4F"/>
              </a:solidFill>
              <a:latin typeface="Nunito Black"/>
              <a:ea typeface="Nunito Black"/>
              <a:cs typeface="Nunito Black"/>
              <a:sym typeface="Nunito Black"/>
            </a:endParaRPr>
          </a:p>
        </p:txBody>
      </p:sp>
      <p:sp>
        <p:nvSpPr>
          <p:cNvPr id="184" name="Google Shape;184;p22"/>
          <p:cNvSpPr txBox="1"/>
          <p:nvPr/>
        </p:nvSpPr>
        <p:spPr>
          <a:xfrm>
            <a:off x="435175" y="107575"/>
            <a:ext cx="4702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600">
                <a:solidFill>
                  <a:srgbClr val="062F4F"/>
                </a:solidFill>
                <a:latin typeface="Nunito SemiBold"/>
                <a:ea typeface="Nunito SemiBold"/>
                <a:cs typeface="Nunito SemiBold"/>
                <a:sym typeface="Nunito SemiBold"/>
              </a:rPr>
              <a:t>Using Colors II</a:t>
            </a:r>
            <a:endParaRPr sz="1600">
              <a:solidFill>
                <a:srgbClr val="062F4F"/>
              </a:solidFill>
              <a:latin typeface="Nunito SemiBold"/>
              <a:ea typeface="Nunito SemiBold"/>
              <a:cs typeface="Nunito SemiBold"/>
              <a:sym typeface="Nunito SemiBold"/>
            </a:endParaRPr>
          </a:p>
        </p:txBody>
      </p:sp>
      <p:sp>
        <p:nvSpPr>
          <p:cNvPr id="185" name="Google Shape;185;p22"/>
          <p:cNvSpPr txBox="1"/>
          <p:nvPr/>
        </p:nvSpPr>
        <p:spPr>
          <a:xfrm>
            <a:off x="435175" y="643700"/>
            <a:ext cx="7100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100">
                <a:solidFill>
                  <a:srgbClr val="062F4F"/>
                </a:solidFill>
                <a:latin typeface="Nunito"/>
                <a:ea typeface="Nunito"/>
                <a:cs typeface="Nunito"/>
                <a:sym typeface="Nunito"/>
              </a:rPr>
              <a:t>We like to be serious when the situation deserves it</a:t>
            </a:r>
            <a:endParaRPr sz="1100">
              <a:solidFill>
                <a:srgbClr val="062F4F"/>
              </a:solidFill>
              <a:latin typeface="Nunito"/>
              <a:ea typeface="Nunito"/>
              <a:cs typeface="Nunito"/>
              <a:sym typeface="Nunito"/>
            </a:endParaRPr>
          </a:p>
        </p:txBody>
      </p:sp>
      <p:pic>
        <p:nvPicPr>
          <p:cNvPr id="186" name="Google Shape;186;p22"/>
          <p:cNvPicPr preferRelativeResize="0"/>
          <p:nvPr/>
        </p:nvPicPr>
        <p:blipFill rotWithShape="1">
          <a:blip r:embed="rId4">
            <a:alphaModFix/>
          </a:blip>
          <a:srcRect b="25562" l="0" r="0" t="0"/>
          <a:stretch/>
        </p:blipFill>
        <p:spPr>
          <a:xfrm>
            <a:off x="1055400" y="1059847"/>
            <a:ext cx="1919350" cy="1511900"/>
          </a:xfrm>
          <a:prstGeom prst="rect">
            <a:avLst/>
          </a:prstGeom>
          <a:noFill/>
          <a:ln>
            <a:noFill/>
          </a:ln>
        </p:spPr>
      </p:pic>
      <p:pic>
        <p:nvPicPr>
          <p:cNvPr id="187" name="Google Shape;187;p22"/>
          <p:cNvPicPr preferRelativeResize="0"/>
          <p:nvPr/>
        </p:nvPicPr>
        <p:blipFill rotWithShape="1">
          <a:blip r:embed="rId5">
            <a:alphaModFix/>
          </a:blip>
          <a:srcRect b="35362" l="0" r="0" t="0"/>
          <a:stretch/>
        </p:blipFill>
        <p:spPr>
          <a:xfrm>
            <a:off x="3897925" y="1429153"/>
            <a:ext cx="1919374" cy="1036476"/>
          </a:xfrm>
          <a:prstGeom prst="rect">
            <a:avLst/>
          </a:prstGeom>
          <a:noFill/>
          <a:ln>
            <a:noFill/>
          </a:ln>
        </p:spPr>
      </p:pic>
      <p:pic>
        <p:nvPicPr>
          <p:cNvPr id="188" name="Google Shape;188;p22"/>
          <p:cNvPicPr preferRelativeResize="0"/>
          <p:nvPr/>
        </p:nvPicPr>
        <p:blipFill rotWithShape="1">
          <a:blip r:embed="rId6">
            <a:alphaModFix/>
          </a:blip>
          <a:srcRect b="26035" l="0" r="0" t="0"/>
          <a:stretch/>
        </p:blipFill>
        <p:spPr>
          <a:xfrm>
            <a:off x="6598450" y="1059847"/>
            <a:ext cx="1919374" cy="1459201"/>
          </a:xfrm>
          <a:prstGeom prst="rect">
            <a:avLst/>
          </a:prstGeom>
          <a:noFill/>
          <a:ln>
            <a:noFill/>
          </a:ln>
          <a:effectLst>
            <a:outerShdw blurRad="114300" rotWithShape="0" algn="bl" dir="5400000" dist="19050">
              <a:srgbClr val="000000">
                <a:alpha val="17000"/>
              </a:srgbClr>
            </a:outerShdw>
          </a:effectLst>
        </p:spPr>
      </p:pic>
      <p:sp>
        <p:nvSpPr>
          <p:cNvPr id="189" name="Google Shape;189;p22"/>
          <p:cNvSpPr txBox="1"/>
          <p:nvPr/>
        </p:nvSpPr>
        <p:spPr>
          <a:xfrm>
            <a:off x="710300" y="2703850"/>
            <a:ext cx="26232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900">
                <a:solidFill>
                  <a:srgbClr val="062F4F"/>
                </a:solidFill>
                <a:latin typeface="Nunito"/>
                <a:ea typeface="Nunito"/>
                <a:cs typeface="Nunito"/>
                <a:sym typeface="Nunito"/>
              </a:rPr>
              <a:t>Dark blue is the main color for text and CTAs. Primary green works for preserve EthicHub´s identity in the background, so readability in print and digital channels are guaranteed.</a:t>
            </a:r>
            <a:endParaRPr sz="900">
              <a:solidFill>
                <a:srgbClr val="062F4F"/>
              </a:solidFill>
              <a:latin typeface="Nunito"/>
              <a:ea typeface="Nunito"/>
              <a:cs typeface="Nunito"/>
              <a:sym typeface="Nunito"/>
            </a:endParaRPr>
          </a:p>
        </p:txBody>
      </p:sp>
      <p:sp>
        <p:nvSpPr>
          <p:cNvPr id="190" name="Google Shape;190;p22"/>
          <p:cNvSpPr txBox="1"/>
          <p:nvPr/>
        </p:nvSpPr>
        <p:spPr>
          <a:xfrm>
            <a:off x="3594975" y="2703850"/>
            <a:ext cx="2623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900">
                <a:solidFill>
                  <a:srgbClr val="062F4F"/>
                </a:solidFill>
                <a:latin typeface="Nunito"/>
                <a:ea typeface="Nunito"/>
                <a:cs typeface="Nunito"/>
                <a:sym typeface="Nunito"/>
              </a:rPr>
              <a:t>Dark blue over white works for print or digital materials which allows only one color.</a:t>
            </a:r>
            <a:endParaRPr sz="900">
              <a:solidFill>
                <a:srgbClr val="062F4F"/>
              </a:solidFill>
              <a:latin typeface="Nunito"/>
              <a:ea typeface="Nunito"/>
              <a:cs typeface="Nunito"/>
              <a:sym typeface="Nunito"/>
            </a:endParaRPr>
          </a:p>
        </p:txBody>
      </p:sp>
      <p:sp>
        <p:nvSpPr>
          <p:cNvPr id="191" name="Google Shape;191;p22"/>
          <p:cNvSpPr txBox="1"/>
          <p:nvPr/>
        </p:nvSpPr>
        <p:spPr>
          <a:xfrm>
            <a:off x="6524025" y="2703850"/>
            <a:ext cx="2416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900">
                <a:solidFill>
                  <a:srgbClr val="062F4F"/>
                </a:solidFill>
                <a:latin typeface="Nunito"/>
                <a:ea typeface="Nunito"/>
                <a:cs typeface="Nunito"/>
                <a:sym typeface="Nunito"/>
              </a:rPr>
              <a:t>Lighter Gray works mainly as background for digital media..</a:t>
            </a:r>
            <a:endParaRPr sz="900">
              <a:solidFill>
                <a:srgbClr val="062F4F"/>
              </a:solidFill>
              <a:latin typeface="Nunito"/>
              <a:ea typeface="Nunito"/>
              <a:cs typeface="Nunito"/>
              <a:sym typeface="Nunito"/>
            </a:endParaRPr>
          </a:p>
        </p:txBody>
      </p:sp>
      <p:sp>
        <p:nvSpPr>
          <p:cNvPr id="192" name="Google Shape;192;p22"/>
          <p:cNvSpPr txBox="1"/>
          <p:nvPr/>
        </p:nvSpPr>
        <p:spPr>
          <a:xfrm rot="-5400000">
            <a:off x="-375875" y="1837650"/>
            <a:ext cx="19452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900">
                <a:solidFill>
                  <a:srgbClr val="062F4F"/>
                </a:solidFill>
                <a:latin typeface="Nunito"/>
                <a:ea typeface="Nunito"/>
                <a:cs typeface="Nunito"/>
                <a:sym typeface="Nunito"/>
              </a:rPr>
              <a:t>DARK OVER PRIMARY</a:t>
            </a:r>
            <a:endParaRPr sz="900">
              <a:solidFill>
                <a:srgbClr val="062F4F"/>
              </a:solidFill>
              <a:latin typeface="Nunito"/>
              <a:ea typeface="Nunito"/>
              <a:cs typeface="Nunito"/>
              <a:sym typeface="Nunito"/>
            </a:endParaRPr>
          </a:p>
        </p:txBody>
      </p:sp>
      <p:sp>
        <p:nvSpPr>
          <p:cNvPr id="193" name="Google Shape;193;p22"/>
          <p:cNvSpPr txBox="1"/>
          <p:nvPr/>
        </p:nvSpPr>
        <p:spPr>
          <a:xfrm rot="-5400000">
            <a:off x="2429925" y="1837650"/>
            <a:ext cx="19452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900">
                <a:solidFill>
                  <a:srgbClr val="062F4F"/>
                </a:solidFill>
                <a:latin typeface="Nunito"/>
                <a:ea typeface="Nunito"/>
                <a:cs typeface="Nunito"/>
                <a:sym typeface="Nunito"/>
              </a:rPr>
              <a:t>DARK OVER WHITE</a:t>
            </a:r>
            <a:endParaRPr sz="900">
              <a:solidFill>
                <a:srgbClr val="062F4F"/>
              </a:solidFill>
              <a:latin typeface="Nunito"/>
              <a:ea typeface="Nunito"/>
              <a:cs typeface="Nunito"/>
              <a:sym typeface="Nunito"/>
            </a:endParaRPr>
          </a:p>
        </p:txBody>
      </p:sp>
      <p:sp>
        <p:nvSpPr>
          <p:cNvPr id="194" name="Google Shape;194;p22"/>
          <p:cNvSpPr txBox="1"/>
          <p:nvPr/>
        </p:nvSpPr>
        <p:spPr>
          <a:xfrm rot="-5400000">
            <a:off x="5182600" y="1964150"/>
            <a:ext cx="21984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900">
                <a:solidFill>
                  <a:srgbClr val="062F4F"/>
                </a:solidFill>
                <a:latin typeface="Nunito"/>
                <a:ea typeface="Nunito"/>
                <a:cs typeface="Nunito"/>
                <a:sym typeface="Nunito"/>
              </a:rPr>
              <a:t>DARK OVER LIGHTER GRAY</a:t>
            </a:r>
            <a:endParaRPr sz="900">
              <a:solidFill>
                <a:srgbClr val="062F4F"/>
              </a:solidFill>
              <a:latin typeface="Nunito"/>
              <a:ea typeface="Nunito"/>
              <a:cs typeface="Nunito"/>
              <a:sym typeface="Nunito"/>
            </a:endParaRPr>
          </a:p>
        </p:txBody>
      </p:sp>
      <p:pic>
        <p:nvPicPr>
          <p:cNvPr id="195" name="Google Shape;195;p22"/>
          <p:cNvPicPr preferRelativeResize="0"/>
          <p:nvPr/>
        </p:nvPicPr>
        <p:blipFill>
          <a:blip r:embed="rId7">
            <a:alphaModFix/>
          </a:blip>
          <a:stretch>
            <a:fillRect/>
          </a:stretch>
        </p:blipFill>
        <p:spPr>
          <a:xfrm>
            <a:off x="1007200" y="4118425"/>
            <a:ext cx="1759085" cy="775396"/>
          </a:xfrm>
          <a:prstGeom prst="rect">
            <a:avLst/>
          </a:prstGeom>
          <a:noFill/>
          <a:ln>
            <a:noFill/>
          </a:ln>
        </p:spPr>
      </p:pic>
      <p:pic>
        <p:nvPicPr>
          <p:cNvPr id="196" name="Google Shape;196;p22"/>
          <p:cNvPicPr preferRelativeResize="0"/>
          <p:nvPr/>
        </p:nvPicPr>
        <p:blipFill>
          <a:blip r:embed="rId8">
            <a:alphaModFix/>
          </a:blip>
          <a:stretch>
            <a:fillRect/>
          </a:stretch>
        </p:blipFill>
        <p:spPr>
          <a:xfrm>
            <a:off x="4025689" y="4118429"/>
            <a:ext cx="1756770" cy="775396"/>
          </a:xfrm>
          <a:prstGeom prst="rect">
            <a:avLst/>
          </a:prstGeom>
          <a:noFill/>
          <a:ln>
            <a:noFill/>
          </a:ln>
        </p:spPr>
      </p:pic>
      <p:cxnSp>
        <p:nvCxnSpPr>
          <p:cNvPr id="197" name="Google Shape;197;p22"/>
          <p:cNvCxnSpPr>
            <a:stCxn id="192" idx="1"/>
          </p:cNvCxnSpPr>
          <p:nvPr/>
        </p:nvCxnSpPr>
        <p:spPr>
          <a:xfrm>
            <a:off x="596725" y="2971800"/>
            <a:ext cx="0" cy="1967700"/>
          </a:xfrm>
          <a:prstGeom prst="straightConnector1">
            <a:avLst/>
          </a:prstGeom>
          <a:noFill/>
          <a:ln cap="flat" cmpd="sng" w="9525">
            <a:solidFill>
              <a:srgbClr val="E6EAE5"/>
            </a:solidFill>
            <a:prstDash val="solid"/>
            <a:round/>
            <a:headEnd len="med" w="med" type="none"/>
            <a:tailEnd len="med" w="med" type="none"/>
          </a:ln>
        </p:spPr>
      </p:cxnSp>
      <p:cxnSp>
        <p:nvCxnSpPr>
          <p:cNvPr id="198" name="Google Shape;198;p22"/>
          <p:cNvCxnSpPr/>
          <p:nvPr/>
        </p:nvCxnSpPr>
        <p:spPr>
          <a:xfrm>
            <a:off x="3417975" y="2926125"/>
            <a:ext cx="0" cy="1967700"/>
          </a:xfrm>
          <a:prstGeom prst="straightConnector1">
            <a:avLst/>
          </a:prstGeom>
          <a:noFill/>
          <a:ln cap="flat" cmpd="sng" w="9525">
            <a:solidFill>
              <a:srgbClr val="E6EAE5"/>
            </a:solidFill>
            <a:prstDash val="solid"/>
            <a:round/>
            <a:headEnd len="med" w="med" type="none"/>
            <a:tailEnd len="med" w="med" type="none"/>
          </a:ln>
        </p:spPr>
      </p:cxnSp>
      <p:cxnSp>
        <p:nvCxnSpPr>
          <p:cNvPr id="199" name="Google Shape;199;p22"/>
          <p:cNvCxnSpPr>
            <a:stCxn id="194" idx="1"/>
          </p:cNvCxnSpPr>
          <p:nvPr/>
        </p:nvCxnSpPr>
        <p:spPr>
          <a:xfrm>
            <a:off x="6281800" y="3224900"/>
            <a:ext cx="0" cy="1668900"/>
          </a:xfrm>
          <a:prstGeom prst="straightConnector1">
            <a:avLst/>
          </a:prstGeom>
          <a:noFill/>
          <a:ln cap="flat" cmpd="sng" w="9525">
            <a:solidFill>
              <a:srgbClr val="E6EAE5"/>
            </a:solidFill>
            <a:prstDash val="solid"/>
            <a:round/>
            <a:headEnd len="med" w="med" type="none"/>
            <a:tailEnd len="med" w="med" type="none"/>
          </a:ln>
        </p:spPr>
      </p:cxnSp>
      <p:sp>
        <p:nvSpPr>
          <p:cNvPr id="200" name="Google Shape;200;p22"/>
          <p:cNvSpPr txBox="1"/>
          <p:nvPr/>
        </p:nvSpPr>
        <p:spPr>
          <a:xfrm>
            <a:off x="3594975" y="3702138"/>
            <a:ext cx="25254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700">
                <a:solidFill>
                  <a:srgbClr val="062F4F"/>
                </a:solidFill>
                <a:latin typeface="Nunito SemiBold"/>
                <a:ea typeface="Nunito SemiBold"/>
                <a:cs typeface="Nunito SemiBold"/>
                <a:sym typeface="Nunito SemiBold"/>
              </a:rPr>
              <a:t>The use of different shades of Primary Green is permitted</a:t>
            </a:r>
            <a:endParaRPr sz="700">
              <a:solidFill>
                <a:srgbClr val="062F4F"/>
              </a:solidFill>
              <a:latin typeface="Nunito SemiBold"/>
              <a:ea typeface="Nunito SemiBold"/>
              <a:cs typeface="Nunito SemiBold"/>
              <a:sym typeface="Nunito SemiBold"/>
            </a:endParaRPr>
          </a:p>
        </p:txBody>
      </p:sp>
      <p:sp>
        <p:nvSpPr>
          <p:cNvPr id="201" name="Google Shape;201;p22"/>
          <p:cNvSpPr txBox="1"/>
          <p:nvPr/>
        </p:nvSpPr>
        <p:spPr>
          <a:xfrm>
            <a:off x="715575" y="3702138"/>
            <a:ext cx="25254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700">
                <a:solidFill>
                  <a:srgbClr val="062F4F"/>
                </a:solidFill>
                <a:latin typeface="Nunito SemiBold"/>
                <a:ea typeface="Nunito SemiBold"/>
                <a:cs typeface="Nunito SemiBold"/>
                <a:sym typeface="Nunito SemiBold"/>
              </a:rPr>
              <a:t>The use of different shades of Primary Green is permitted</a:t>
            </a:r>
            <a:endParaRPr sz="700">
              <a:solidFill>
                <a:srgbClr val="062F4F"/>
              </a:solidFill>
              <a:latin typeface="Nunito SemiBold"/>
              <a:ea typeface="Nunito SemiBold"/>
              <a:cs typeface="Nunito SemiBold"/>
              <a:sym typeface="Nunito SemiBo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pic>
        <p:nvPicPr>
          <p:cNvPr id="206" name="Google Shape;206;p23"/>
          <p:cNvPicPr preferRelativeResize="0"/>
          <p:nvPr/>
        </p:nvPicPr>
        <p:blipFill>
          <a:blip r:embed="rId3">
            <a:alphaModFix/>
          </a:blip>
          <a:stretch>
            <a:fillRect/>
          </a:stretch>
        </p:blipFill>
        <p:spPr>
          <a:xfrm>
            <a:off x="0" y="0"/>
            <a:ext cx="435175" cy="831050"/>
          </a:xfrm>
          <a:prstGeom prst="rect">
            <a:avLst/>
          </a:prstGeom>
          <a:noFill/>
          <a:ln>
            <a:noFill/>
          </a:ln>
        </p:spPr>
      </p:pic>
      <p:sp>
        <p:nvSpPr>
          <p:cNvPr id="207" name="Google Shape;207;p23"/>
          <p:cNvSpPr txBox="1"/>
          <p:nvPr/>
        </p:nvSpPr>
        <p:spPr>
          <a:xfrm>
            <a:off x="6760650" y="199975"/>
            <a:ext cx="1722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800">
                <a:solidFill>
                  <a:srgbClr val="062F4F"/>
                </a:solidFill>
                <a:latin typeface="Nunito"/>
                <a:ea typeface="Nunito"/>
                <a:cs typeface="Nunito"/>
                <a:sym typeface="Nunito"/>
              </a:rPr>
              <a:t>ETHICHUB</a:t>
            </a:r>
            <a:r>
              <a:rPr lang="es" sz="800">
                <a:solidFill>
                  <a:srgbClr val="062F4F"/>
                </a:solidFill>
                <a:latin typeface="Nunito"/>
                <a:ea typeface="Nunito"/>
                <a:cs typeface="Nunito"/>
                <a:sym typeface="Nunito"/>
              </a:rPr>
              <a:t> VISUAL GUIDE </a:t>
            </a:r>
            <a:r>
              <a:rPr b="1" lang="es" sz="800">
                <a:solidFill>
                  <a:srgbClr val="062F4F"/>
                </a:solidFill>
                <a:latin typeface="Nunito"/>
                <a:ea typeface="Nunito"/>
                <a:cs typeface="Nunito"/>
                <a:sym typeface="Nunito"/>
              </a:rPr>
              <a:t>2022</a:t>
            </a:r>
            <a:endParaRPr b="1" sz="800">
              <a:solidFill>
                <a:srgbClr val="062F4F"/>
              </a:solidFill>
              <a:latin typeface="Nunito"/>
              <a:ea typeface="Nunito"/>
              <a:cs typeface="Nunito"/>
              <a:sym typeface="Nunito"/>
            </a:endParaRPr>
          </a:p>
        </p:txBody>
      </p:sp>
      <p:pic>
        <p:nvPicPr>
          <p:cNvPr id="208" name="Google Shape;208;p23"/>
          <p:cNvPicPr preferRelativeResize="0"/>
          <p:nvPr/>
        </p:nvPicPr>
        <p:blipFill rotWithShape="1">
          <a:blip r:embed="rId3">
            <a:alphaModFix/>
          </a:blip>
          <a:srcRect b="0" l="0" r="0" t="27609"/>
          <a:stretch/>
        </p:blipFill>
        <p:spPr>
          <a:xfrm flipH="1">
            <a:off x="8546150" y="199975"/>
            <a:ext cx="430675" cy="601600"/>
          </a:xfrm>
          <a:prstGeom prst="rect">
            <a:avLst/>
          </a:prstGeom>
          <a:noFill/>
          <a:ln>
            <a:noFill/>
          </a:ln>
        </p:spPr>
      </p:pic>
      <p:sp>
        <p:nvSpPr>
          <p:cNvPr id="209" name="Google Shape;209;p23"/>
          <p:cNvSpPr txBox="1"/>
          <p:nvPr>
            <p:ph idx="12" type="sldNum"/>
          </p:nvPr>
        </p:nvSpPr>
        <p:spPr>
          <a:xfrm>
            <a:off x="8509427" y="157075"/>
            <a:ext cx="4308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s" sz="1200">
                <a:solidFill>
                  <a:srgbClr val="062F4F"/>
                </a:solidFill>
                <a:latin typeface="Nunito Black"/>
                <a:ea typeface="Nunito Black"/>
                <a:cs typeface="Nunito Black"/>
                <a:sym typeface="Nunito Black"/>
              </a:rPr>
              <a:t>‹#›</a:t>
            </a:fld>
            <a:endParaRPr sz="1200">
              <a:solidFill>
                <a:srgbClr val="062F4F"/>
              </a:solidFill>
              <a:latin typeface="Nunito Black"/>
              <a:ea typeface="Nunito Black"/>
              <a:cs typeface="Nunito Black"/>
              <a:sym typeface="Nunito Black"/>
            </a:endParaRPr>
          </a:p>
        </p:txBody>
      </p:sp>
      <p:sp>
        <p:nvSpPr>
          <p:cNvPr id="210" name="Google Shape;210;p23"/>
          <p:cNvSpPr txBox="1"/>
          <p:nvPr/>
        </p:nvSpPr>
        <p:spPr>
          <a:xfrm>
            <a:off x="435175" y="107575"/>
            <a:ext cx="4702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600">
                <a:solidFill>
                  <a:srgbClr val="062F4F"/>
                </a:solidFill>
                <a:latin typeface="Nunito SemiBold"/>
                <a:ea typeface="Nunito SemiBold"/>
                <a:cs typeface="Nunito SemiBold"/>
                <a:sym typeface="Nunito SemiBold"/>
              </a:rPr>
              <a:t>Using Colors II</a:t>
            </a:r>
            <a:endParaRPr sz="1600">
              <a:solidFill>
                <a:srgbClr val="062F4F"/>
              </a:solidFill>
              <a:latin typeface="Nunito SemiBold"/>
              <a:ea typeface="Nunito SemiBold"/>
              <a:cs typeface="Nunito SemiBold"/>
              <a:sym typeface="Nunito SemiBold"/>
            </a:endParaRPr>
          </a:p>
        </p:txBody>
      </p:sp>
      <p:sp>
        <p:nvSpPr>
          <p:cNvPr id="211" name="Google Shape;211;p23"/>
          <p:cNvSpPr txBox="1"/>
          <p:nvPr/>
        </p:nvSpPr>
        <p:spPr>
          <a:xfrm>
            <a:off x="710300" y="2703850"/>
            <a:ext cx="26232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s" sz="900">
                <a:solidFill>
                  <a:srgbClr val="062F4F"/>
                </a:solidFill>
                <a:latin typeface="Nunito"/>
                <a:ea typeface="Nunito"/>
                <a:cs typeface="Nunito"/>
                <a:sym typeface="Nunito"/>
              </a:rPr>
              <a:t>Digital</a:t>
            </a:r>
            <a:endParaRPr b="1" sz="900">
              <a:solidFill>
                <a:srgbClr val="062F4F"/>
              </a:solidFill>
              <a:latin typeface="Nunito"/>
              <a:ea typeface="Nunito"/>
              <a:cs typeface="Nunito"/>
              <a:sym typeface="Nunito"/>
            </a:endParaRPr>
          </a:p>
          <a:p>
            <a:pPr indent="0" lvl="0" marL="0" rtl="0" algn="l">
              <a:spcBef>
                <a:spcPts val="0"/>
              </a:spcBef>
              <a:spcAft>
                <a:spcPts val="0"/>
              </a:spcAft>
              <a:buNone/>
            </a:pPr>
            <a:r>
              <a:rPr lang="es" sz="900">
                <a:solidFill>
                  <a:srgbClr val="062F4F"/>
                </a:solidFill>
                <a:latin typeface="Nunito"/>
                <a:ea typeface="Nunito"/>
                <a:cs typeface="Nunito"/>
                <a:sym typeface="Nunito"/>
              </a:rPr>
              <a:t>- Backgrounds</a:t>
            </a:r>
            <a:endParaRPr sz="900">
              <a:solidFill>
                <a:srgbClr val="062F4F"/>
              </a:solidFill>
              <a:latin typeface="Nunito"/>
              <a:ea typeface="Nunito"/>
              <a:cs typeface="Nunito"/>
              <a:sym typeface="Nunito"/>
            </a:endParaRPr>
          </a:p>
          <a:p>
            <a:pPr indent="0" lvl="0" marL="0" rtl="0" algn="l">
              <a:spcBef>
                <a:spcPts val="0"/>
              </a:spcBef>
              <a:spcAft>
                <a:spcPts val="0"/>
              </a:spcAft>
              <a:buClr>
                <a:schemeClr val="dk1"/>
              </a:buClr>
              <a:buSzPts val="1100"/>
              <a:buFont typeface="Arial"/>
              <a:buNone/>
            </a:pPr>
            <a:r>
              <a:t/>
            </a:r>
            <a:endParaRPr sz="900">
              <a:solidFill>
                <a:srgbClr val="062F4F"/>
              </a:solidFill>
              <a:latin typeface="Nunito"/>
              <a:ea typeface="Nunito"/>
              <a:cs typeface="Nunito"/>
              <a:sym typeface="Nunito"/>
            </a:endParaRPr>
          </a:p>
          <a:p>
            <a:pPr indent="0" lvl="0" marL="0" rtl="0" algn="l">
              <a:spcBef>
                <a:spcPts val="0"/>
              </a:spcBef>
              <a:spcAft>
                <a:spcPts val="0"/>
              </a:spcAft>
              <a:buClr>
                <a:schemeClr val="dk1"/>
              </a:buClr>
              <a:buSzPts val="1100"/>
              <a:buFont typeface="Arial"/>
              <a:buNone/>
            </a:pPr>
            <a:r>
              <a:rPr b="1" lang="es" sz="900">
                <a:solidFill>
                  <a:srgbClr val="062F4F"/>
                </a:solidFill>
                <a:latin typeface="Nunito"/>
                <a:ea typeface="Nunito"/>
                <a:cs typeface="Nunito"/>
                <a:sym typeface="Nunito"/>
              </a:rPr>
              <a:t>Print</a:t>
            </a:r>
            <a:endParaRPr b="1" sz="900">
              <a:solidFill>
                <a:srgbClr val="062F4F"/>
              </a:solidFill>
              <a:latin typeface="Nunito"/>
              <a:ea typeface="Nunito"/>
              <a:cs typeface="Nunito"/>
              <a:sym typeface="Nunito"/>
            </a:endParaRPr>
          </a:p>
          <a:p>
            <a:pPr indent="0" lvl="0" marL="0" rtl="0" algn="l">
              <a:spcBef>
                <a:spcPts val="0"/>
              </a:spcBef>
              <a:spcAft>
                <a:spcPts val="0"/>
              </a:spcAft>
              <a:buNone/>
            </a:pPr>
            <a:r>
              <a:rPr lang="es" sz="900">
                <a:solidFill>
                  <a:srgbClr val="062F4F"/>
                </a:solidFill>
                <a:latin typeface="Nunito"/>
                <a:ea typeface="Nunito"/>
                <a:cs typeface="Nunito"/>
                <a:sym typeface="Nunito"/>
              </a:rPr>
              <a:t>- NOT ALLOWED</a:t>
            </a:r>
            <a:endParaRPr sz="900">
              <a:solidFill>
                <a:srgbClr val="062F4F"/>
              </a:solidFill>
              <a:latin typeface="Nunito"/>
              <a:ea typeface="Nunito"/>
              <a:cs typeface="Nunito"/>
              <a:sym typeface="Nunito"/>
            </a:endParaRPr>
          </a:p>
        </p:txBody>
      </p:sp>
      <p:sp>
        <p:nvSpPr>
          <p:cNvPr id="212" name="Google Shape;212;p23"/>
          <p:cNvSpPr txBox="1"/>
          <p:nvPr/>
        </p:nvSpPr>
        <p:spPr>
          <a:xfrm>
            <a:off x="3594975" y="2703850"/>
            <a:ext cx="26232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s" sz="900">
                <a:solidFill>
                  <a:srgbClr val="062F4F"/>
                </a:solidFill>
                <a:latin typeface="Nunito"/>
                <a:ea typeface="Nunito"/>
                <a:cs typeface="Nunito"/>
                <a:sym typeface="Nunito"/>
              </a:rPr>
              <a:t>Digital</a:t>
            </a:r>
            <a:endParaRPr b="1" sz="900">
              <a:solidFill>
                <a:srgbClr val="062F4F"/>
              </a:solidFill>
              <a:latin typeface="Nunito"/>
              <a:ea typeface="Nunito"/>
              <a:cs typeface="Nunito"/>
              <a:sym typeface="Nunito"/>
            </a:endParaRPr>
          </a:p>
          <a:p>
            <a:pPr indent="0" lvl="0" marL="0" rtl="0" algn="l">
              <a:spcBef>
                <a:spcPts val="0"/>
              </a:spcBef>
              <a:spcAft>
                <a:spcPts val="0"/>
              </a:spcAft>
              <a:buNone/>
            </a:pPr>
            <a:r>
              <a:rPr lang="es" sz="900">
                <a:solidFill>
                  <a:srgbClr val="062F4F"/>
                </a:solidFill>
                <a:latin typeface="Nunito"/>
                <a:ea typeface="Nunito"/>
                <a:cs typeface="Nunito"/>
                <a:sym typeface="Nunito"/>
              </a:rPr>
              <a:t>- Diagrams and shapes</a:t>
            </a:r>
            <a:endParaRPr sz="900">
              <a:solidFill>
                <a:srgbClr val="062F4F"/>
              </a:solidFill>
              <a:latin typeface="Nunito"/>
              <a:ea typeface="Nunito"/>
              <a:cs typeface="Nunito"/>
              <a:sym typeface="Nunito"/>
            </a:endParaRPr>
          </a:p>
          <a:p>
            <a:pPr indent="0" lvl="0" marL="0" rtl="0" algn="l">
              <a:spcBef>
                <a:spcPts val="0"/>
              </a:spcBef>
              <a:spcAft>
                <a:spcPts val="0"/>
              </a:spcAft>
              <a:buClr>
                <a:schemeClr val="dk1"/>
              </a:buClr>
              <a:buSzPts val="1100"/>
              <a:buFont typeface="Arial"/>
              <a:buNone/>
            </a:pPr>
            <a:r>
              <a:t/>
            </a:r>
            <a:endParaRPr sz="900">
              <a:solidFill>
                <a:srgbClr val="062F4F"/>
              </a:solidFill>
              <a:latin typeface="Nunito"/>
              <a:ea typeface="Nunito"/>
              <a:cs typeface="Nunito"/>
              <a:sym typeface="Nunito"/>
            </a:endParaRPr>
          </a:p>
          <a:p>
            <a:pPr indent="0" lvl="0" marL="0" rtl="0" algn="l">
              <a:spcBef>
                <a:spcPts val="0"/>
              </a:spcBef>
              <a:spcAft>
                <a:spcPts val="0"/>
              </a:spcAft>
              <a:buClr>
                <a:schemeClr val="dk1"/>
              </a:buClr>
              <a:buSzPts val="1100"/>
              <a:buFont typeface="Arial"/>
              <a:buNone/>
            </a:pPr>
            <a:r>
              <a:rPr b="1" lang="es" sz="900">
                <a:solidFill>
                  <a:srgbClr val="062F4F"/>
                </a:solidFill>
                <a:latin typeface="Nunito"/>
                <a:ea typeface="Nunito"/>
                <a:cs typeface="Nunito"/>
                <a:sym typeface="Nunito"/>
              </a:rPr>
              <a:t>Print</a:t>
            </a:r>
            <a:endParaRPr b="1" sz="900">
              <a:solidFill>
                <a:srgbClr val="062F4F"/>
              </a:solidFill>
              <a:latin typeface="Nunito"/>
              <a:ea typeface="Nunito"/>
              <a:cs typeface="Nunito"/>
              <a:sym typeface="Nunito"/>
            </a:endParaRPr>
          </a:p>
          <a:p>
            <a:pPr indent="0" lvl="0" marL="0" rtl="0" algn="l">
              <a:spcBef>
                <a:spcPts val="0"/>
              </a:spcBef>
              <a:spcAft>
                <a:spcPts val="0"/>
              </a:spcAft>
              <a:buNone/>
            </a:pPr>
            <a:r>
              <a:rPr lang="es" sz="900">
                <a:solidFill>
                  <a:srgbClr val="062F4F"/>
                </a:solidFill>
                <a:latin typeface="Nunito"/>
                <a:ea typeface="Nunito"/>
                <a:cs typeface="Nunito"/>
                <a:sym typeface="Nunito"/>
              </a:rPr>
              <a:t>- Backgrounds, diagrams, shapes</a:t>
            </a:r>
            <a:endParaRPr sz="900">
              <a:solidFill>
                <a:srgbClr val="062F4F"/>
              </a:solidFill>
              <a:latin typeface="Nunito"/>
              <a:ea typeface="Nunito"/>
              <a:cs typeface="Nunito"/>
              <a:sym typeface="Nunito"/>
            </a:endParaRPr>
          </a:p>
        </p:txBody>
      </p:sp>
      <p:sp>
        <p:nvSpPr>
          <p:cNvPr id="213" name="Google Shape;213;p23"/>
          <p:cNvSpPr txBox="1"/>
          <p:nvPr/>
        </p:nvSpPr>
        <p:spPr>
          <a:xfrm>
            <a:off x="6524025" y="2703850"/>
            <a:ext cx="24162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900">
                <a:solidFill>
                  <a:srgbClr val="062F4F"/>
                </a:solidFill>
                <a:latin typeface="Nunito"/>
                <a:ea typeface="Nunito"/>
                <a:cs typeface="Nunito"/>
                <a:sym typeface="Nunito"/>
              </a:rPr>
              <a:t>Digital</a:t>
            </a:r>
            <a:endParaRPr b="1" sz="900">
              <a:solidFill>
                <a:srgbClr val="062F4F"/>
              </a:solidFill>
              <a:latin typeface="Nunito"/>
              <a:ea typeface="Nunito"/>
              <a:cs typeface="Nunito"/>
              <a:sym typeface="Nunito"/>
            </a:endParaRPr>
          </a:p>
          <a:p>
            <a:pPr indent="0" lvl="0" marL="0" rtl="0" algn="l">
              <a:spcBef>
                <a:spcPts val="0"/>
              </a:spcBef>
              <a:spcAft>
                <a:spcPts val="0"/>
              </a:spcAft>
              <a:buNone/>
            </a:pPr>
            <a:r>
              <a:rPr lang="es" sz="900">
                <a:solidFill>
                  <a:srgbClr val="062F4F"/>
                </a:solidFill>
                <a:latin typeface="Nunito"/>
                <a:ea typeface="Nunito"/>
                <a:cs typeface="Nunito"/>
                <a:sym typeface="Nunito"/>
              </a:rPr>
              <a:t>- Backgrouds, diagrams and shapes</a:t>
            </a:r>
            <a:endParaRPr sz="900">
              <a:solidFill>
                <a:srgbClr val="062F4F"/>
              </a:solidFill>
              <a:latin typeface="Nunito"/>
              <a:ea typeface="Nunito"/>
              <a:cs typeface="Nunito"/>
              <a:sym typeface="Nunito"/>
            </a:endParaRPr>
          </a:p>
          <a:p>
            <a:pPr indent="0" lvl="0" marL="0" rtl="0" algn="l">
              <a:spcBef>
                <a:spcPts val="0"/>
              </a:spcBef>
              <a:spcAft>
                <a:spcPts val="0"/>
              </a:spcAft>
              <a:buNone/>
            </a:pPr>
            <a:r>
              <a:t/>
            </a:r>
            <a:endParaRPr sz="900">
              <a:solidFill>
                <a:srgbClr val="062F4F"/>
              </a:solidFill>
              <a:latin typeface="Nunito"/>
              <a:ea typeface="Nunito"/>
              <a:cs typeface="Nunito"/>
              <a:sym typeface="Nunito"/>
            </a:endParaRPr>
          </a:p>
          <a:p>
            <a:pPr indent="0" lvl="0" marL="0" rtl="0" algn="l">
              <a:spcBef>
                <a:spcPts val="0"/>
              </a:spcBef>
              <a:spcAft>
                <a:spcPts val="0"/>
              </a:spcAft>
              <a:buNone/>
            </a:pPr>
            <a:r>
              <a:rPr b="1" lang="es" sz="900">
                <a:solidFill>
                  <a:srgbClr val="062F4F"/>
                </a:solidFill>
                <a:latin typeface="Nunito"/>
                <a:ea typeface="Nunito"/>
                <a:cs typeface="Nunito"/>
                <a:sym typeface="Nunito"/>
              </a:rPr>
              <a:t>Print</a:t>
            </a:r>
            <a:endParaRPr b="1" sz="900">
              <a:solidFill>
                <a:srgbClr val="062F4F"/>
              </a:solidFill>
              <a:latin typeface="Nunito"/>
              <a:ea typeface="Nunito"/>
              <a:cs typeface="Nunito"/>
              <a:sym typeface="Nunito"/>
            </a:endParaRPr>
          </a:p>
          <a:p>
            <a:pPr indent="0" lvl="0" marL="0" rtl="0" algn="l">
              <a:spcBef>
                <a:spcPts val="0"/>
              </a:spcBef>
              <a:spcAft>
                <a:spcPts val="0"/>
              </a:spcAft>
              <a:buNone/>
            </a:pPr>
            <a:r>
              <a:rPr lang="es" sz="900">
                <a:solidFill>
                  <a:srgbClr val="062F4F"/>
                </a:solidFill>
                <a:latin typeface="Nunito"/>
                <a:ea typeface="Nunito"/>
                <a:cs typeface="Nunito"/>
                <a:sym typeface="Nunito"/>
              </a:rPr>
              <a:t>- Backgrouds, diagrams and shapes</a:t>
            </a:r>
            <a:endParaRPr sz="900">
              <a:solidFill>
                <a:srgbClr val="062F4F"/>
              </a:solidFill>
              <a:latin typeface="Nunito"/>
              <a:ea typeface="Nunito"/>
              <a:cs typeface="Nunito"/>
              <a:sym typeface="Nunito"/>
            </a:endParaRPr>
          </a:p>
        </p:txBody>
      </p:sp>
      <p:sp>
        <p:nvSpPr>
          <p:cNvPr id="214" name="Google Shape;214;p23"/>
          <p:cNvSpPr txBox="1"/>
          <p:nvPr/>
        </p:nvSpPr>
        <p:spPr>
          <a:xfrm rot="-5400000">
            <a:off x="-375875" y="1837650"/>
            <a:ext cx="19452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900">
                <a:solidFill>
                  <a:srgbClr val="062F4F"/>
                </a:solidFill>
                <a:latin typeface="Nunito"/>
                <a:ea typeface="Nunito"/>
                <a:cs typeface="Nunito"/>
                <a:sym typeface="Nunito"/>
              </a:rPr>
              <a:t>LIGHTER GRAY</a:t>
            </a:r>
            <a:endParaRPr sz="900">
              <a:solidFill>
                <a:srgbClr val="062F4F"/>
              </a:solidFill>
              <a:latin typeface="Nunito"/>
              <a:ea typeface="Nunito"/>
              <a:cs typeface="Nunito"/>
              <a:sym typeface="Nunito"/>
            </a:endParaRPr>
          </a:p>
        </p:txBody>
      </p:sp>
      <p:sp>
        <p:nvSpPr>
          <p:cNvPr id="215" name="Google Shape;215;p23"/>
          <p:cNvSpPr txBox="1"/>
          <p:nvPr/>
        </p:nvSpPr>
        <p:spPr>
          <a:xfrm rot="-5400000">
            <a:off x="2429925" y="1837650"/>
            <a:ext cx="19452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900">
                <a:solidFill>
                  <a:srgbClr val="062F4F"/>
                </a:solidFill>
                <a:latin typeface="Nunito"/>
                <a:ea typeface="Nunito"/>
                <a:cs typeface="Nunito"/>
                <a:sym typeface="Nunito"/>
              </a:rPr>
              <a:t>LIGHT GRAY</a:t>
            </a:r>
            <a:endParaRPr sz="900">
              <a:solidFill>
                <a:srgbClr val="062F4F"/>
              </a:solidFill>
              <a:latin typeface="Nunito"/>
              <a:ea typeface="Nunito"/>
              <a:cs typeface="Nunito"/>
              <a:sym typeface="Nunito"/>
            </a:endParaRPr>
          </a:p>
        </p:txBody>
      </p:sp>
      <p:sp>
        <p:nvSpPr>
          <p:cNvPr id="216" name="Google Shape;216;p23"/>
          <p:cNvSpPr txBox="1"/>
          <p:nvPr/>
        </p:nvSpPr>
        <p:spPr>
          <a:xfrm rot="-5400000">
            <a:off x="5182600" y="1964150"/>
            <a:ext cx="21984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900">
                <a:solidFill>
                  <a:srgbClr val="062F4F"/>
                </a:solidFill>
                <a:latin typeface="Nunito"/>
                <a:ea typeface="Nunito"/>
                <a:cs typeface="Nunito"/>
                <a:sym typeface="Nunito"/>
              </a:rPr>
              <a:t>SECONDARY AQUA</a:t>
            </a:r>
            <a:endParaRPr sz="900">
              <a:solidFill>
                <a:srgbClr val="062F4F"/>
              </a:solidFill>
              <a:latin typeface="Nunito"/>
              <a:ea typeface="Nunito"/>
              <a:cs typeface="Nunito"/>
              <a:sym typeface="Nunito"/>
            </a:endParaRPr>
          </a:p>
        </p:txBody>
      </p:sp>
      <p:cxnSp>
        <p:nvCxnSpPr>
          <p:cNvPr id="217" name="Google Shape;217;p23"/>
          <p:cNvCxnSpPr>
            <a:stCxn id="214" idx="1"/>
          </p:cNvCxnSpPr>
          <p:nvPr/>
        </p:nvCxnSpPr>
        <p:spPr>
          <a:xfrm>
            <a:off x="596725" y="2971800"/>
            <a:ext cx="0" cy="1967700"/>
          </a:xfrm>
          <a:prstGeom prst="straightConnector1">
            <a:avLst/>
          </a:prstGeom>
          <a:noFill/>
          <a:ln cap="flat" cmpd="sng" w="9525">
            <a:solidFill>
              <a:srgbClr val="E6EAE5"/>
            </a:solidFill>
            <a:prstDash val="solid"/>
            <a:round/>
            <a:headEnd len="med" w="med" type="none"/>
            <a:tailEnd len="med" w="med" type="none"/>
          </a:ln>
        </p:spPr>
      </p:cxnSp>
      <p:cxnSp>
        <p:nvCxnSpPr>
          <p:cNvPr id="218" name="Google Shape;218;p23"/>
          <p:cNvCxnSpPr/>
          <p:nvPr/>
        </p:nvCxnSpPr>
        <p:spPr>
          <a:xfrm>
            <a:off x="3417975" y="2926125"/>
            <a:ext cx="0" cy="1967700"/>
          </a:xfrm>
          <a:prstGeom prst="straightConnector1">
            <a:avLst/>
          </a:prstGeom>
          <a:noFill/>
          <a:ln cap="flat" cmpd="sng" w="9525">
            <a:solidFill>
              <a:srgbClr val="E6EAE5"/>
            </a:solidFill>
            <a:prstDash val="solid"/>
            <a:round/>
            <a:headEnd len="med" w="med" type="none"/>
            <a:tailEnd len="med" w="med" type="none"/>
          </a:ln>
        </p:spPr>
      </p:cxnSp>
      <p:cxnSp>
        <p:nvCxnSpPr>
          <p:cNvPr id="219" name="Google Shape;219;p23"/>
          <p:cNvCxnSpPr>
            <a:stCxn id="216" idx="1"/>
          </p:cNvCxnSpPr>
          <p:nvPr/>
        </p:nvCxnSpPr>
        <p:spPr>
          <a:xfrm>
            <a:off x="6281800" y="3224900"/>
            <a:ext cx="0" cy="1668900"/>
          </a:xfrm>
          <a:prstGeom prst="straightConnector1">
            <a:avLst/>
          </a:prstGeom>
          <a:noFill/>
          <a:ln cap="flat" cmpd="sng" w="9525">
            <a:solidFill>
              <a:srgbClr val="E6EAE5"/>
            </a:solidFill>
            <a:prstDash val="solid"/>
            <a:round/>
            <a:headEnd len="med" w="med" type="none"/>
            <a:tailEnd len="med" w="med" type="none"/>
          </a:ln>
        </p:spPr>
      </p:cxnSp>
      <p:sp>
        <p:nvSpPr>
          <p:cNvPr id="220" name="Google Shape;220;p23"/>
          <p:cNvSpPr txBox="1"/>
          <p:nvPr/>
        </p:nvSpPr>
        <p:spPr>
          <a:xfrm>
            <a:off x="3594975" y="3702138"/>
            <a:ext cx="25254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700">
                <a:solidFill>
                  <a:srgbClr val="062F4F"/>
                </a:solidFill>
                <a:latin typeface="Nunito SemiBold"/>
                <a:ea typeface="Nunito SemiBold"/>
                <a:cs typeface="Nunito SemiBold"/>
                <a:sym typeface="Nunito SemiBold"/>
              </a:rPr>
              <a:t>The use of different shades of Primary Green is permitted</a:t>
            </a:r>
            <a:endParaRPr sz="700">
              <a:solidFill>
                <a:srgbClr val="062F4F"/>
              </a:solidFill>
              <a:latin typeface="Nunito SemiBold"/>
              <a:ea typeface="Nunito SemiBold"/>
              <a:cs typeface="Nunito SemiBold"/>
              <a:sym typeface="Nunito SemiBold"/>
            </a:endParaRPr>
          </a:p>
        </p:txBody>
      </p:sp>
      <p:sp>
        <p:nvSpPr>
          <p:cNvPr id="221" name="Google Shape;221;p23"/>
          <p:cNvSpPr txBox="1"/>
          <p:nvPr/>
        </p:nvSpPr>
        <p:spPr>
          <a:xfrm>
            <a:off x="715575" y="3702138"/>
            <a:ext cx="25254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700">
                <a:solidFill>
                  <a:srgbClr val="062F4F"/>
                </a:solidFill>
                <a:latin typeface="Nunito SemiBold"/>
                <a:ea typeface="Nunito SemiBold"/>
                <a:cs typeface="Nunito SemiBold"/>
                <a:sym typeface="Nunito SemiBold"/>
              </a:rPr>
              <a:t>The use of different shades of Primary Green is permitted</a:t>
            </a:r>
            <a:endParaRPr sz="700">
              <a:solidFill>
                <a:srgbClr val="062F4F"/>
              </a:solidFill>
              <a:latin typeface="Nunito SemiBold"/>
              <a:ea typeface="Nunito SemiBold"/>
              <a:cs typeface="Nunito SemiBold"/>
              <a:sym typeface="Nunito SemiBold"/>
            </a:endParaRPr>
          </a:p>
        </p:txBody>
      </p:sp>
      <p:pic>
        <p:nvPicPr>
          <p:cNvPr id="222" name="Google Shape;222;p23"/>
          <p:cNvPicPr preferRelativeResize="0"/>
          <p:nvPr/>
        </p:nvPicPr>
        <p:blipFill rotWithShape="1">
          <a:blip r:embed="rId4">
            <a:alphaModFix/>
          </a:blip>
          <a:srcRect b="0" l="37526" r="37134" t="50958"/>
          <a:stretch/>
        </p:blipFill>
        <p:spPr>
          <a:xfrm>
            <a:off x="7161175" y="1217875"/>
            <a:ext cx="1141898" cy="1265776"/>
          </a:xfrm>
          <a:prstGeom prst="rect">
            <a:avLst/>
          </a:prstGeom>
          <a:noFill/>
          <a:ln>
            <a:noFill/>
          </a:ln>
          <a:effectLst>
            <a:outerShdw blurRad="128588" rotWithShape="0" algn="bl" dir="5700000" dist="19050">
              <a:srgbClr val="434343">
                <a:alpha val="43000"/>
              </a:srgbClr>
            </a:outerShdw>
          </a:effectLst>
        </p:spPr>
      </p:pic>
      <p:pic>
        <p:nvPicPr>
          <p:cNvPr id="223" name="Google Shape;223;p23"/>
          <p:cNvPicPr preferRelativeResize="0"/>
          <p:nvPr/>
        </p:nvPicPr>
        <p:blipFill rotWithShape="1">
          <a:blip r:embed="rId4">
            <a:alphaModFix/>
          </a:blip>
          <a:srcRect b="0" l="0" r="75786" t="50958"/>
          <a:stretch/>
        </p:blipFill>
        <p:spPr>
          <a:xfrm>
            <a:off x="1246350" y="1231550"/>
            <a:ext cx="1091200" cy="1265776"/>
          </a:xfrm>
          <a:prstGeom prst="rect">
            <a:avLst/>
          </a:prstGeom>
          <a:noFill/>
          <a:ln>
            <a:noFill/>
          </a:ln>
          <a:effectLst>
            <a:outerShdw blurRad="128588" rotWithShape="0" algn="bl" dir="5700000" dist="19050">
              <a:srgbClr val="434343">
                <a:alpha val="43000"/>
              </a:srgbClr>
            </a:outerShdw>
          </a:effectLst>
        </p:spPr>
      </p:pic>
      <p:pic>
        <p:nvPicPr>
          <p:cNvPr id="224" name="Google Shape;224;p23"/>
          <p:cNvPicPr preferRelativeResize="0"/>
          <p:nvPr/>
        </p:nvPicPr>
        <p:blipFill rotWithShape="1">
          <a:blip r:embed="rId4">
            <a:alphaModFix/>
          </a:blip>
          <a:srcRect b="0" l="75786" r="0" t="50958"/>
          <a:stretch/>
        </p:blipFill>
        <p:spPr>
          <a:xfrm>
            <a:off x="4360975" y="1217888"/>
            <a:ext cx="1091200" cy="1265776"/>
          </a:xfrm>
          <a:prstGeom prst="rect">
            <a:avLst/>
          </a:prstGeom>
          <a:noFill/>
          <a:ln>
            <a:noFill/>
          </a:ln>
          <a:effectLst>
            <a:outerShdw blurRad="128588" rotWithShape="0" algn="bl" dir="5700000" dist="19050">
              <a:srgbClr val="434343">
                <a:alpha val="43000"/>
              </a:srgbClr>
            </a:outerShdw>
          </a:effectLst>
        </p:spPr>
      </p:pic>
      <p:pic>
        <p:nvPicPr>
          <p:cNvPr id="225" name="Google Shape;225;p23"/>
          <p:cNvPicPr preferRelativeResize="0"/>
          <p:nvPr/>
        </p:nvPicPr>
        <p:blipFill>
          <a:blip r:embed="rId5">
            <a:alphaModFix/>
          </a:blip>
          <a:stretch>
            <a:fillRect/>
          </a:stretch>
        </p:blipFill>
        <p:spPr>
          <a:xfrm>
            <a:off x="3864700" y="4115750"/>
            <a:ext cx="1141899" cy="772813"/>
          </a:xfrm>
          <a:prstGeom prst="rect">
            <a:avLst/>
          </a:prstGeom>
          <a:noFill/>
          <a:ln>
            <a:noFill/>
          </a:ln>
        </p:spPr>
      </p:pic>
      <p:pic>
        <p:nvPicPr>
          <p:cNvPr id="226" name="Google Shape;226;p23"/>
          <p:cNvPicPr preferRelativeResize="0"/>
          <p:nvPr/>
        </p:nvPicPr>
        <p:blipFill>
          <a:blip r:embed="rId6">
            <a:alphaModFix/>
          </a:blip>
          <a:stretch>
            <a:fillRect/>
          </a:stretch>
        </p:blipFill>
        <p:spPr>
          <a:xfrm>
            <a:off x="6853749" y="4164112"/>
            <a:ext cx="1756749" cy="7753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pic>
        <p:nvPicPr>
          <p:cNvPr id="231" name="Google Shape;231;p24"/>
          <p:cNvPicPr preferRelativeResize="0"/>
          <p:nvPr/>
        </p:nvPicPr>
        <p:blipFill>
          <a:blip r:embed="rId3">
            <a:alphaModFix amt="39000"/>
          </a:blip>
          <a:stretch>
            <a:fillRect/>
          </a:stretch>
        </p:blipFill>
        <p:spPr>
          <a:xfrm>
            <a:off x="152400" y="2135974"/>
            <a:ext cx="8839204" cy="2848572"/>
          </a:xfrm>
          <a:prstGeom prst="rect">
            <a:avLst/>
          </a:prstGeom>
          <a:noFill/>
          <a:ln>
            <a:noFill/>
          </a:ln>
        </p:spPr>
      </p:pic>
      <p:sp>
        <p:nvSpPr>
          <p:cNvPr id="232" name="Google Shape;232;p24"/>
          <p:cNvSpPr txBox="1"/>
          <p:nvPr/>
        </p:nvSpPr>
        <p:spPr>
          <a:xfrm>
            <a:off x="4289100" y="1648350"/>
            <a:ext cx="4702500" cy="9234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s" sz="4800">
                <a:solidFill>
                  <a:srgbClr val="062F4F"/>
                </a:solidFill>
                <a:latin typeface="Nunito"/>
                <a:ea typeface="Nunito"/>
                <a:cs typeface="Nunito"/>
                <a:sym typeface="Nunito"/>
              </a:rPr>
              <a:t>The Logo</a:t>
            </a:r>
            <a:endParaRPr b="1" sz="4800">
              <a:solidFill>
                <a:srgbClr val="062F4F"/>
              </a:solidFill>
              <a:latin typeface="Nunito"/>
              <a:ea typeface="Nunito"/>
              <a:cs typeface="Nunito"/>
              <a:sym typeface="Nunito"/>
            </a:endParaRPr>
          </a:p>
        </p:txBody>
      </p:sp>
      <p:pic>
        <p:nvPicPr>
          <p:cNvPr id="233" name="Google Shape;233;p24"/>
          <p:cNvPicPr preferRelativeResize="0"/>
          <p:nvPr/>
        </p:nvPicPr>
        <p:blipFill>
          <a:blip r:embed="rId4">
            <a:alphaModFix/>
          </a:blip>
          <a:stretch>
            <a:fillRect/>
          </a:stretch>
        </p:blipFill>
        <p:spPr>
          <a:xfrm>
            <a:off x="152400" y="178077"/>
            <a:ext cx="2061300" cy="7435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id="238" name="Google Shape;238;p25"/>
          <p:cNvPicPr preferRelativeResize="0"/>
          <p:nvPr/>
        </p:nvPicPr>
        <p:blipFill>
          <a:blip r:embed="rId3">
            <a:alphaModFix/>
          </a:blip>
          <a:stretch>
            <a:fillRect/>
          </a:stretch>
        </p:blipFill>
        <p:spPr>
          <a:xfrm>
            <a:off x="0" y="0"/>
            <a:ext cx="435175" cy="831050"/>
          </a:xfrm>
          <a:prstGeom prst="rect">
            <a:avLst/>
          </a:prstGeom>
          <a:noFill/>
          <a:ln>
            <a:noFill/>
          </a:ln>
        </p:spPr>
      </p:pic>
      <p:sp>
        <p:nvSpPr>
          <p:cNvPr id="239" name="Google Shape;239;p25"/>
          <p:cNvSpPr txBox="1"/>
          <p:nvPr/>
        </p:nvSpPr>
        <p:spPr>
          <a:xfrm>
            <a:off x="6760650" y="199975"/>
            <a:ext cx="1722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800">
                <a:solidFill>
                  <a:srgbClr val="062F4F"/>
                </a:solidFill>
                <a:latin typeface="Nunito"/>
                <a:ea typeface="Nunito"/>
                <a:cs typeface="Nunito"/>
                <a:sym typeface="Nunito"/>
              </a:rPr>
              <a:t>ETHICHUB</a:t>
            </a:r>
            <a:r>
              <a:rPr lang="es" sz="800">
                <a:solidFill>
                  <a:srgbClr val="062F4F"/>
                </a:solidFill>
                <a:latin typeface="Nunito"/>
                <a:ea typeface="Nunito"/>
                <a:cs typeface="Nunito"/>
                <a:sym typeface="Nunito"/>
              </a:rPr>
              <a:t> VISUAL GUIDE </a:t>
            </a:r>
            <a:r>
              <a:rPr b="1" lang="es" sz="800">
                <a:solidFill>
                  <a:srgbClr val="062F4F"/>
                </a:solidFill>
                <a:latin typeface="Nunito"/>
                <a:ea typeface="Nunito"/>
                <a:cs typeface="Nunito"/>
                <a:sym typeface="Nunito"/>
              </a:rPr>
              <a:t>2022</a:t>
            </a:r>
            <a:endParaRPr b="1" sz="800">
              <a:solidFill>
                <a:srgbClr val="062F4F"/>
              </a:solidFill>
              <a:latin typeface="Nunito"/>
              <a:ea typeface="Nunito"/>
              <a:cs typeface="Nunito"/>
              <a:sym typeface="Nunito"/>
            </a:endParaRPr>
          </a:p>
        </p:txBody>
      </p:sp>
      <p:pic>
        <p:nvPicPr>
          <p:cNvPr id="240" name="Google Shape;240;p25"/>
          <p:cNvPicPr preferRelativeResize="0"/>
          <p:nvPr/>
        </p:nvPicPr>
        <p:blipFill rotWithShape="1">
          <a:blip r:embed="rId3">
            <a:alphaModFix/>
          </a:blip>
          <a:srcRect b="0" l="0" r="0" t="27609"/>
          <a:stretch/>
        </p:blipFill>
        <p:spPr>
          <a:xfrm flipH="1">
            <a:off x="8546150" y="199975"/>
            <a:ext cx="430675" cy="601600"/>
          </a:xfrm>
          <a:prstGeom prst="rect">
            <a:avLst/>
          </a:prstGeom>
          <a:noFill/>
          <a:ln>
            <a:noFill/>
          </a:ln>
        </p:spPr>
      </p:pic>
      <p:sp>
        <p:nvSpPr>
          <p:cNvPr id="241" name="Google Shape;241;p25"/>
          <p:cNvSpPr txBox="1"/>
          <p:nvPr>
            <p:ph idx="12" type="sldNum"/>
          </p:nvPr>
        </p:nvSpPr>
        <p:spPr>
          <a:xfrm>
            <a:off x="8509427" y="157075"/>
            <a:ext cx="4308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s" sz="1200">
                <a:solidFill>
                  <a:srgbClr val="062F4F"/>
                </a:solidFill>
                <a:latin typeface="Nunito Black"/>
                <a:ea typeface="Nunito Black"/>
                <a:cs typeface="Nunito Black"/>
                <a:sym typeface="Nunito Black"/>
              </a:rPr>
              <a:t>‹#›</a:t>
            </a:fld>
            <a:endParaRPr sz="1200">
              <a:solidFill>
                <a:srgbClr val="062F4F"/>
              </a:solidFill>
              <a:latin typeface="Nunito Black"/>
              <a:ea typeface="Nunito Black"/>
              <a:cs typeface="Nunito Black"/>
              <a:sym typeface="Nunito Black"/>
            </a:endParaRPr>
          </a:p>
        </p:txBody>
      </p:sp>
      <p:sp>
        <p:nvSpPr>
          <p:cNvPr id="242" name="Google Shape;242;p25"/>
          <p:cNvSpPr txBox="1"/>
          <p:nvPr/>
        </p:nvSpPr>
        <p:spPr>
          <a:xfrm>
            <a:off x="435175" y="107575"/>
            <a:ext cx="4702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600">
                <a:solidFill>
                  <a:srgbClr val="062F4F"/>
                </a:solidFill>
                <a:latin typeface="Nunito SemiBold"/>
                <a:ea typeface="Nunito SemiBold"/>
                <a:cs typeface="Nunito SemiBold"/>
                <a:sym typeface="Nunito SemiBold"/>
              </a:rPr>
              <a:t>Symbol Construction</a:t>
            </a:r>
            <a:endParaRPr sz="1600">
              <a:solidFill>
                <a:srgbClr val="062F4F"/>
              </a:solidFill>
              <a:latin typeface="Nunito SemiBold"/>
              <a:ea typeface="Nunito SemiBold"/>
              <a:cs typeface="Nunito SemiBold"/>
              <a:sym typeface="Nunito SemiBold"/>
            </a:endParaRPr>
          </a:p>
        </p:txBody>
      </p:sp>
      <p:pic>
        <p:nvPicPr>
          <p:cNvPr id="243" name="Google Shape;243;p25"/>
          <p:cNvPicPr preferRelativeResize="0"/>
          <p:nvPr/>
        </p:nvPicPr>
        <p:blipFill>
          <a:blip r:embed="rId4">
            <a:alphaModFix/>
          </a:blip>
          <a:stretch>
            <a:fillRect/>
          </a:stretch>
        </p:blipFill>
        <p:spPr>
          <a:xfrm>
            <a:off x="2320525" y="691075"/>
            <a:ext cx="4037306" cy="43000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pic>
        <p:nvPicPr>
          <p:cNvPr id="248" name="Google Shape;248;p26"/>
          <p:cNvPicPr preferRelativeResize="0"/>
          <p:nvPr/>
        </p:nvPicPr>
        <p:blipFill>
          <a:blip r:embed="rId3">
            <a:alphaModFix/>
          </a:blip>
          <a:stretch>
            <a:fillRect/>
          </a:stretch>
        </p:blipFill>
        <p:spPr>
          <a:xfrm>
            <a:off x="0" y="0"/>
            <a:ext cx="435175" cy="831050"/>
          </a:xfrm>
          <a:prstGeom prst="rect">
            <a:avLst/>
          </a:prstGeom>
          <a:noFill/>
          <a:ln>
            <a:noFill/>
          </a:ln>
        </p:spPr>
      </p:pic>
      <p:sp>
        <p:nvSpPr>
          <p:cNvPr id="249" name="Google Shape;249;p26"/>
          <p:cNvSpPr txBox="1"/>
          <p:nvPr/>
        </p:nvSpPr>
        <p:spPr>
          <a:xfrm>
            <a:off x="6760650" y="199975"/>
            <a:ext cx="1722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800">
                <a:solidFill>
                  <a:srgbClr val="062F4F"/>
                </a:solidFill>
                <a:latin typeface="Nunito"/>
                <a:ea typeface="Nunito"/>
                <a:cs typeface="Nunito"/>
                <a:sym typeface="Nunito"/>
              </a:rPr>
              <a:t>ETHICHUB</a:t>
            </a:r>
            <a:r>
              <a:rPr lang="es" sz="800">
                <a:solidFill>
                  <a:srgbClr val="062F4F"/>
                </a:solidFill>
                <a:latin typeface="Nunito"/>
                <a:ea typeface="Nunito"/>
                <a:cs typeface="Nunito"/>
                <a:sym typeface="Nunito"/>
              </a:rPr>
              <a:t> VISUAL GUIDE </a:t>
            </a:r>
            <a:r>
              <a:rPr b="1" lang="es" sz="800">
                <a:solidFill>
                  <a:srgbClr val="062F4F"/>
                </a:solidFill>
                <a:latin typeface="Nunito"/>
                <a:ea typeface="Nunito"/>
                <a:cs typeface="Nunito"/>
                <a:sym typeface="Nunito"/>
              </a:rPr>
              <a:t>2022</a:t>
            </a:r>
            <a:endParaRPr b="1" sz="800">
              <a:solidFill>
                <a:srgbClr val="062F4F"/>
              </a:solidFill>
              <a:latin typeface="Nunito"/>
              <a:ea typeface="Nunito"/>
              <a:cs typeface="Nunito"/>
              <a:sym typeface="Nunito"/>
            </a:endParaRPr>
          </a:p>
        </p:txBody>
      </p:sp>
      <p:pic>
        <p:nvPicPr>
          <p:cNvPr id="250" name="Google Shape;250;p26"/>
          <p:cNvPicPr preferRelativeResize="0"/>
          <p:nvPr/>
        </p:nvPicPr>
        <p:blipFill rotWithShape="1">
          <a:blip r:embed="rId3">
            <a:alphaModFix/>
          </a:blip>
          <a:srcRect b="0" l="0" r="0" t="27609"/>
          <a:stretch/>
        </p:blipFill>
        <p:spPr>
          <a:xfrm flipH="1">
            <a:off x="8546150" y="199975"/>
            <a:ext cx="430675" cy="601600"/>
          </a:xfrm>
          <a:prstGeom prst="rect">
            <a:avLst/>
          </a:prstGeom>
          <a:noFill/>
          <a:ln>
            <a:noFill/>
          </a:ln>
        </p:spPr>
      </p:pic>
      <p:sp>
        <p:nvSpPr>
          <p:cNvPr id="251" name="Google Shape;251;p26"/>
          <p:cNvSpPr txBox="1"/>
          <p:nvPr>
            <p:ph idx="12" type="sldNum"/>
          </p:nvPr>
        </p:nvSpPr>
        <p:spPr>
          <a:xfrm>
            <a:off x="8509427" y="157075"/>
            <a:ext cx="4308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s" sz="1200">
                <a:solidFill>
                  <a:srgbClr val="062F4F"/>
                </a:solidFill>
                <a:latin typeface="Nunito Black"/>
                <a:ea typeface="Nunito Black"/>
                <a:cs typeface="Nunito Black"/>
                <a:sym typeface="Nunito Black"/>
              </a:rPr>
              <a:t>‹#›</a:t>
            </a:fld>
            <a:endParaRPr sz="1200">
              <a:solidFill>
                <a:srgbClr val="062F4F"/>
              </a:solidFill>
              <a:latin typeface="Nunito Black"/>
              <a:ea typeface="Nunito Black"/>
              <a:cs typeface="Nunito Black"/>
              <a:sym typeface="Nunito Black"/>
            </a:endParaRPr>
          </a:p>
        </p:txBody>
      </p:sp>
      <p:sp>
        <p:nvSpPr>
          <p:cNvPr id="252" name="Google Shape;252;p26"/>
          <p:cNvSpPr txBox="1"/>
          <p:nvPr/>
        </p:nvSpPr>
        <p:spPr>
          <a:xfrm>
            <a:off x="435175" y="107575"/>
            <a:ext cx="4702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600">
                <a:solidFill>
                  <a:srgbClr val="062F4F"/>
                </a:solidFill>
                <a:latin typeface="Nunito SemiBold"/>
                <a:ea typeface="Nunito SemiBold"/>
                <a:cs typeface="Nunito SemiBold"/>
                <a:sym typeface="Nunito SemiBold"/>
              </a:rPr>
              <a:t>Logo</a:t>
            </a:r>
            <a:r>
              <a:rPr lang="es" sz="1600">
                <a:solidFill>
                  <a:srgbClr val="062F4F"/>
                </a:solidFill>
                <a:latin typeface="Nunito SemiBold"/>
                <a:ea typeface="Nunito SemiBold"/>
                <a:cs typeface="Nunito SemiBold"/>
                <a:sym typeface="Nunito SemiBold"/>
              </a:rPr>
              <a:t> Construction</a:t>
            </a:r>
            <a:endParaRPr sz="1600">
              <a:solidFill>
                <a:srgbClr val="062F4F"/>
              </a:solidFill>
              <a:latin typeface="Nunito SemiBold"/>
              <a:ea typeface="Nunito SemiBold"/>
              <a:cs typeface="Nunito SemiBold"/>
              <a:sym typeface="Nunito SemiBold"/>
            </a:endParaRPr>
          </a:p>
        </p:txBody>
      </p:sp>
      <p:sp>
        <p:nvSpPr>
          <p:cNvPr id="253" name="Google Shape;253;p26"/>
          <p:cNvSpPr txBox="1"/>
          <p:nvPr/>
        </p:nvSpPr>
        <p:spPr>
          <a:xfrm>
            <a:off x="485750" y="1275638"/>
            <a:ext cx="12513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900">
                <a:solidFill>
                  <a:srgbClr val="062F4F"/>
                </a:solidFill>
                <a:latin typeface="Nunito"/>
                <a:ea typeface="Nunito"/>
                <a:cs typeface="Nunito"/>
                <a:sym typeface="Nunito"/>
              </a:rPr>
              <a:t>MAIN VERSION</a:t>
            </a:r>
            <a:endParaRPr sz="900">
              <a:solidFill>
                <a:srgbClr val="062F4F"/>
              </a:solidFill>
              <a:latin typeface="Nunito"/>
              <a:ea typeface="Nunito"/>
              <a:cs typeface="Nunito"/>
              <a:sym typeface="Nunito"/>
            </a:endParaRPr>
          </a:p>
        </p:txBody>
      </p:sp>
      <p:sp>
        <p:nvSpPr>
          <p:cNvPr id="254" name="Google Shape;254;p26"/>
          <p:cNvSpPr txBox="1"/>
          <p:nvPr/>
        </p:nvSpPr>
        <p:spPr>
          <a:xfrm>
            <a:off x="6535475" y="1275625"/>
            <a:ext cx="12513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900">
                <a:solidFill>
                  <a:srgbClr val="062F4F"/>
                </a:solidFill>
                <a:latin typeface="Nunito"/>
                <a:ea typeface="Nunito"/>
                <a:cs typeface="Nunito"/>
                <a:sym typeface="Nunito"/>
              </a:rPr>
              <a:t>REDUCED VERSION</a:t>
            </a:r>
            <a:endParaRPr sz="900">
              <a:solidFill>
                <a:srgbClr val="062F4F"/>
              </a:solidFill>
              <a:latin typeface="Nunito"/>
              <a:ea typeface="Nunito"/>
              <a:cs typeface="Nunito"/>
              <a:sym typeface="Nunito"/>
            </a:endParaRPr>
          </a:p>
        </p:txBody>
      </p:sp>
      <p:sp>
        <p:nvSpPr>
          <p:cNvPr id="255" name="Google Shape;255;p26"/>
          <p:cNvSpPr txBox="1"/>
          <p:nvPr/>
        </p:nvSpPr>
        <p:spPr>
          <a:xfrm>
            <a:off x="435175" y="643700"/>
            <a:ext cx="7100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100">
                <a:solidFill>
                  <a:srgbClr val="062F4F"/>
                </a:solidFill>
                <a:latin typeface="Nunito"/>
                <a:ea typeface="Nunito"/>
                <a:cs typeface="Nunito"/>
                <a:sym typeface="Nunito"/>
              </a:rPr>
              <a:t>Our EthicBlocks are creating bridges for a better economy.</a:t>
            </a:r>
            <a:endParaRPr sz="1100">
              <a:solidFill>
                <a:srgbClr val="062F4F"/>
              </a:solidFill>
              <a:latin typeface="Nunito"/>
              <a:ea typeface="Nunito"/>
              <a:cs typeface="Nunito"/>
              <a:sym typeface="Nunito"/>
            </a:endParaRPr>
          </a:p>
        </p:txBody>
      </p:sp>
      <p:cxnSp>
        <p:nvCxnSpPr>
          <p:cNvPr id="256" name="Google Shape;256;p26"/>
          <p:cNvCxnSpPr>
            <a:stCxn id="253" idx="3"/>
            <a:endCxn id="254" idx="1"/>
          </p:cNvCxnSpPr>
          <p:nvPr/>
        </p:nvCxnSpPr>
        <p:spPr>
          <a:xfrm>
            <a:off x="1737050" y="1437188"/>
            <a:ext cx="4798500" cy="0"/>
          </a:xfrm>
          <a:prstGeom prst="straightConnector1">
            <a:avLst/>
          </a:prstGeom>
          <a:noFill/>
          <a:ln cap="flat" cmpd="sng" w="9525">
            <a:solidFill>
              <a:srgbClr val="E6EAE5"/>
            </a:solidFill>
            <a:prstDash val="solid"/>
            <a:round/>
            <a:headEnd len="med" w="med" type="none"/>
            <a:tailEnd len="med" w="med" type="none"/>
          </a:ln>
        </p:spPr>
      </p:cxnSp>
      <p:pic>
        <p:nvPicPr>
          <p:cNvPr id="257" name="Google Shape;257;p26"/>
          <p:cNvPicPr preferRelativeResize="0"/>
          <p:nvPr/>
        </p:nvPicPr>
        <p:blipFill>
          <a:blip r:embed="rId4">
            <a:alphaModFix/>
          </a:blip>
          <a:stretch>
            <a:fillRect/>
          </a:stretch>
        </p:blipFill>
        <p:spPr>
          <a:xfrm>
            <a:off x="6191750" y="2830152"/>
            <a:ext cx="2061300" cy="743550"/>
          </a:xfrm>
          <a:prstGeom prst="rect">
            <a:avLst/>
          </a:prstGeom>
          <a:noFill/>
          <a:ln>
            <a:noFill/>
          </a:ln>
        </p:spPr>
      </p:pic>
      <p:pic>
        <p:nvPicPr>
          <p:cNvPr id="258" name="Google Shape;258;p26"/>
          <p:cNvPicPr preferRelativeResize="0"/>
          <p:nvPr/>
        </p:nvPicPr>
        <p:blipFill>
          <a:blip r:embed="rId5">
            <a:alphaModFix/>
          </a:blip>
          <a:stretch>
            <a:fillRect/>
          </a:stretch>
        </p:blipFill>
        <p:spPr>
          <a:xfrm>
            <a:off x="435175" y="2256776"/>
            <a:ext cx="5140800" cy="17377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pic>
        <p:nvPicPr>
          <p:cNvPr id="263" name="Google Shape;263;p27"/>
          <p:cNvPicPr preferRelativeResize="0"/>
          <p:nvPr/>
        </p:nvPicPr>
        <p:blipFill>
          <a:blip r:embed="rId3">
            <a:alphaModFix/>
          </a:blip>
          <a:stretch>
            <a:fillRect/>
          </a:stretch>
        </p:blipFill>
        <p:spPr>
          <a:xfrm>
            <a:off x="0" y="0"/>
            <a:ext cx="435175" cy="831050"/>
          </a:xfrm>
          <a:prstGeom prst="rect">
            <a:avLst/>
          </a:prstGeom>
          <a:noFill/>
          <a:ln>
            <a:noFill/>
          </a:ln>
        </p:spPr>
      </p:pic>
      <p:sp>
        <p:nvSpPr>
          <p:cNvPr id="264" name="Google Shape;264;p27"/>
          <p:cNvSpPr txBox="1"/>
          <p:nvPr/>
        </p:nvSpPr>
        <p:spPr>
          <a:xfrm>
            <a:off x="6760650" y="199975"/>
            <a:ext cx="1722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800">
                <a:solidFill>
                  <a:srgbClr val="062F4F"/>
                </a:solidFill>
                <a:latin typeface="Nunito"/>
                <a:ea typeface="Nunito"/>
                <a:cs typeface="Nunito"/>
                <a:sym typeface="Nunito"/>
              </a:rPr>
              <a:t>ETHICHUB</a:t>
            </a:r>
            <a:r>
              <a:rPr lang="es" sz="800">
                <a:solidFill>
                  <a:srgbClr val="062F4F"/>
                </a:solidFill>
                <a:latin typeface="Nunito"/>
                <a:ea typeface="Nunito"/>
                <a:cs typeface="Nunito"/>
                <a:sym typeface="Nunito"/>
              </a:rPr>
              <a:t> VISUAL GUIDE </a:t>
            </a:r>
            <a:r>
              <a:rPr b="1" lang="es" sz="800">
                <a:solidFill>
                  <a:srgbClr val="062F4F"/>
                </a:solidFill>
                <a:latin typeface="Nunito"/>
                <a:ea typeface="Nunito"/>
                <a:cs typeface="Nunito"/>
                <a:sym typeface="Nunito"/>
              </a:rPr>
              <a:t>2022</a:t>
            </a:r>
            <a:endParaRPr b="1" sz="800">
              <a:solidFill>
                <a:srgbClr val="062F4F"/>
              </a:solidFill>
              <a:latin typeface="Nunito"/>
              <a:ea typeface="Nunito"/>
              <a:cs typeface="Nunito"/>
              <a:sym typeface="Nunito"/>
            </a:endParaRPr>
          </a:p>
        </p:txBody>
      </p:sp>
      <p:pic>
        <p:nvPicPr>
          <p:cNvPr id="265" name="Google Shape;265;p27"/>
          <p:cNvPicPr preferRelativeResize="0"/>
          <p:nvPr/>
        </p:nvPicPr>
        <p:blipFill rotWithShape="1">
          <a:blip r:embed="rId3">
            <a:alphaModFix/>
          </a:blip>
          <a:srcRect b="0" l="0" r="0" t="27609"/>
          <a:stretch/>
        </p:blipFill>
        <p:spPr>
          <a:xfrm flipH="1">
            <a:off x="8546150" y="199975"/>
            <a:ext cx="430675" cy="601600"/>
          </a:xfrm>
          <a:prstGeom prst="rect">
            <a:avLst/>
          </a:prstGeom>
          <a:noFill/>
          <a:ln>
            <a:noFill/>
          </a:ln>
        </p:spPr>
      </p:pic>
      <p:sp>
        <p:nvSpPr>
          <p:cNvPr id="266" name="Google Shape;266;p27"/>
          <p:cNvSpPr txBox="1"/>
          <p:nvPr>
            <p:ph idx="12" type="sldNum"/>
          </p:nvPr>
        </p:nvSpPr>
        <p:spPr>
          <a:xfrm>
            <a:off x="8509427" y="157075"/>
            <a:ext cx="4308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s" sz="1200">
                <a:solidFill>
                  <a:srgbClr val="062F4F"/>
                </a:solidFill>
                <a:latin typeface="Nunito Black"/>
                <a:ea typeface="Nunito Black"/>
                <a:cs typeface="Nunito Black"/>
                <a:sym typeface="Nunito Black"/>
              </a:rPr>
              <a:t>‹#›</a:t>
            </a:fld>
            <a:endParaRPr sz="1200">
              <a:solidFill>
                <a:srgbClr val="062F4F"/>
              </a:solidFill>
              <a:latin typeface="Nunito Black"/>
              <a:ea typeface="Nunito Black"/>
              <a:cs typeface="Nunito Black"/>
              <a:sym typeface="Nunito Black"/>
            </a:endParaRPr>
          </a:p>
        </p:txBody>
      </p:sp>
      <p:sp>
        <p:nvSpPr>
          <p:cNvPr id="267" name="Google Shape;267;p27"/>
          <p:cNvSpPr txBox="1"/>
          <p:nvPr/>
        </p:nvSpPr>
        <p:spPr>
          <a:xfrm>
            <a:off x="435175" y="107575"/>
            <a:ext cx="4702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600">
                <a:solidFill>
                  <a:srgbClr val="062F4F"/>
                </a:solidFill>
                <a:latin typeface="Nunito SemiBold"/>
                <a:ea typeface="Nunito SemiBold"/>
                <a:cs typeface="Nunito SemiBold"/>
                <a:sym typeface="Nunito SemiBold"/>
              </a:rPr>
              <a:t>Minimum Reserved Space</a:t>
            </a:r>
            <a:endParaRPr sz="1600">
              <a:solidFill>
                <a:srgbClr val="062F4F"/>
              </a:solidFill>
              <a:latin typeface="Nunito SemiBold"/>
              <a:ea typeface="Nunito SemiBold"/>
              <a:cs typeface="Nunito SemiBold"/>
              <a:sym typeface="Nunito SemiBold"/>
            </a:endParaRPr>
          </a:p>
        </p:txBody>
      </p:sp>
      <p:sp>
        <p:nvSpPr>
          <p:cNvPr id="268" name="Google Shape;268;p27"/>
          <p:cNvSpPr txBox="1"/>
          <p:nvPr/>
        </p:nvSpPr>
        <p:spPr>
          <a:xfrm>
            <a:off x="435175" y="643700"/>
            <a:ext cx="7100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100">
                <a:solidFill>
                  <a:srgbClr val="062F4F"/>
                </a:solidFill>
                <a:latin typeface="Nunito"/>
                <a:ea typeface="Nunito"/>
                <a:cs typeface="Nunito"/>
                <a:sym typeface="Nunito"/>
              </a:rPr>
              <a:t>We recommend keeping some space around, your lend will improve people spaces, too.</a:t>
            </a:r>
            <a:endParaRPr sz="1100">
              <a:solidFill>
                <a:srgbClr val="062F4F"/>
              </a:solidFill>
              <a:latin typeface="Nunito"/>
              <a:ea typeface="Nunito"/>
              <a:cs typeface="Nunito"/>
              <a:sym typeface="Nunito"/>
            </a:endParaRPr>
          </a:p>
        </p:txBody>
      </p:sp>
      <p:pic>
        <p:nvPicPr>
          <p:cNvPr id="269" name="Google Shape;269;p27"/>
          <p:cNvPicPr preferRelativeResize="0"/>
          <p:nvPr/>
        </p:nvPicPr>
        <p:blipFill>
          <a:blip r:embed="rId4">
            <a:alphaModFix/>
          </a:blip>
          <a:stretch>
            <a:fillRect/>
          </a:stretch>
        </p:blipFill>
        <p:spPr>
          <a:xfrm>
            <a:off x="972150" y="1410675"/>
            <a:ext cx="7573999" cy="2938796"/>
          </a:xfrm>
          <a:prstGeom prst="rect">
            <a:avLst/>
          </a:prstGeom>
          <a:noFill/>
          <a:ln>
            <a:noFill/>
          </a:ln>
        </p:spPr>
      </p:pic>
      <p:sp>
        <p:nvSpPr>
          <p:cNvPr id="270" name="Google Shape;270;p27"/>
          <p:cNvSpPr txBox="1"/>
          <p:nvPr/>
        </p:nvSpPr>
        <p:spPr>
          <a:xfrm>
            <a:off x="2397950" y="3129050"/>
            <a:ext cx="6763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
        <p:nvSpPr>
          <p:cNvPr id="271" name="Google Shape;271;p27"/>
          <p:cNvSpPr txBox="1"/>
          <p:nvPr/>
        </p:nvSpPr>
        <p:spPr>
          <a:xfrm>
            <a:off x="7107475" y="4629875"/>
            <a:ext cx="16101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800" u="sng">
                <a:solidFill>
                  <a:srgbClr val="062F4F"/>
                </a:solidFill>
                <a:latin typeface="Nunito"/>
                <a:ea typeface="Nunito"/>
                <a:cs typeface="Nunito"/>
                <a:sym typeface="Nunito"/>
                <a:hlinkClick r:id="rId5">
                  <a:extLst>
                    <a:ext uri="{A12FA001-AC4F-418D-AE19-62706E023703}">
                      <ahyp:hlinkClr val="tx"/>
                    </a:ext>
                  </a:extLst>
                </a:hlinkClick>
              </a:rPr>
              <a:t>Download logo + claim (ESP)</a:t>
            </a:r>
            <a:endParaRPr sz="800" u="sng">
              <a:solidFill>
                <a:srgbClr val="062F4F"/>
              </a:solidFill>
              <a:latin typeface="Nunito"/>
              <a:ea typeface="Nunito"/>
              <a:cs typeface="Nunito"/>
              <a:sym typeface="Nunito"/>
            </a:endParaRPr>
          </a:p>
        </p:txBody>
      </p:sp>
      <p:sp>
        <p:nvSpPr>
          <p:cNvPr id="272" name="Google Shape;272;p27"/>
          <p:cNvSpPr/>
          <p:nvPr/>
        </p:nvSpPr>
        <p:spPr>
          <a:xfrm>
            <a:off x="6970985" y="4706075"/>
            <a:ext cx="136500" cy="128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27">
            <a:hlinkClick r:id="rId6"/>
          </p:cNvPr>
          <p:cNvSpPr/>
          <p:nvPr/>
        </p:nvSpPr>
        <p:spPr>
          <a:xfrm>
            <a:off x="6902450" y="4629875"/>
            <a:ext cx="1710000" cy="323100"/>
          </a:xfrm>
          <a:prstGeom prst="roundRect">
            <a:avLst>
              <a:gd fmla="val 16667" name="adj"/>
            </a:avLst>
          </a:prstGeom>
          <a:noFill/>
          <a:ln cap="flat" cmpd="sng" w="9525">
            <a:solidFill>
              <a:srgbClr val="062F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7"/>
          <p:cNvSpPr txBox="1"/>
          <p:nvPr/>
        </p:nvSpPr>
        <p:spPr>
          <a:xfrm>
            <a:off x="5368550" y="4629875"/>
            <a:ext cx="16101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800" u="sng">
                <a:solidFill>
                  <a:srgbClr val="062F4F"/>
                </a:solidFill>
                <a:latin typeface="Nunito"/>
                <a:ea typeface="Nunito"/>
                <a:cs typeface="Nunito"/>
                <a:sym typeface="Nunito"/>
                <a:hlinkClick r:id="rId7">
                  <a:extLst>
                    <a:ext uri="{A12FA001-AC4F-418D-AE19-62706E023703}">
                      <ahyp:hlinkClr val="tx"/>
                    </a:ext>
                  </a:extLst>
                </a:hlinkClick>
              </a:rPr>
              <a:t>Download logo + claim (EN)</a:t>
            </a:r>
            <a:endParaRPr sz="800" u="sng">
              <a:solidFill>
                <a:srgbClr val="062F4F"/>
              </a:solidFill>
              <a:latin typeface="Nunito"/>
              <a:ea typeface="Nunito"/>
              <a:cs typeface="Nunito"/>
              <a:sym typeface="Nunito"/>
            </a:endParaRPr>
          </a:p>
        </p:txBody>
      </p:sp>
      <p:sp>
        <p:nvSpPr>
          <p:cNvPr id="275" name="Google Shape;275;p27"/>
          <p:cNvSpPr/>
          <p:nvPr/>
        </p:nvSpPr>
        <p:spPr>
          <a:xfrm>
            <a:off x="5248010" y="4706075"/>
            <a:ext cx="136500" cy="128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7">
            <a:hlinkClick r:id="rId8"/>
          </p:cNvPr>
          <p:cNvSpPr/>
          <p:nvPr/>
        </p:nvSpPr>
        <p:spPr>
          <a:xfrm>
            <a:off x="5167900" y="4629875"/>
            <a:ext cx="1610100" cy="323100"/>
          </a:xfrm>
          <a:prstGeom prst="roundRect">
            <a:avLst>
              <a:gd fmla="val 16667" name="adj"/>
            </a:avLst>
          </a:prstGeom>
          <a:noFill/>
          <a:ln cap="flat" cmpd="sng" w="9525">
            <a:solidFill>
              <a:srgbClr val="062F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id="281" name="Google Shape;281;p28"/>
          <p:cNvPicPr preferRelativeResize="0"/>
          <p:nvPr/>
        </p:nvPicPr>
        <p:blipFill>
          <a:blip r:embed="rId3">
            <a:alphaModFix/>
          </a:blip>
          <a:stretch>
            <a:fillRect/>
          </a:stretch>
        </p:blipFill>
        <p:spPr>
          <a:xfrm>
            <a:off x="0" y="0"/>
            <a:ext cx="435175" cy="831050"/>
          </a:xfrm>
          <a:prstGeom prst="rect">
            <a:avLst/>
          </a:prstGeom>
          <a:noFill/>
          <a:ln>
            <a:noFill/>
          </a:ln>
        </p:spPr>
      </p:pic>
      <p:sp>
        <p:nvSpPr>
          <p:cNvPr id="282" name="Google Shape;282;p28"/>
          <p:cNvSpPr txBox="1"/>
          <p:nvPr/>
        </p:nvSpPr>
        <p:spPr>
          <a:xfrm>
            <a:off x="6760650" y="199975"/>
            <a:ext cx="1722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800">
                <a:solidFill>
                  <a:srgbClr val="062F4F"/>
                </a:solidFill>
                <a:latin typeface="Nunito"/>
                <a:ea typeface="Nunito"/>
                <a:cs typeface="Nunito"/>
                <a:sym typeface="Nunito"/>
              </a:rPr>
              <a:t>ETHICHUB</a:t>
            </a:r>
            <a:r>
              <a:rPr lang="es" sz="800">
                <a:solidFill>
                  <a:srgbClr val="062F4F"/>
                </a:solidFill>
                <a:latin typeface="Nunito"/>
                <a:ea typeface="Nunito"/>
                <a:cs typeface="Nunito"/>
                <a:sym typeface="Nunito"/>
              </a:rPr>
              <a:t> VISUAL GUIDE </a:t>
            </a:r>
            <a:r>
              <a:rPr b="1" lang="es" sz="800">
                <a:solidFill>
                  <a:srgbClr val="062F4F"/>
                </a:solidFill>
                <a:latin typeface="Nunito"/>
                <a:ea typeface="Nunito"/>
                <a:cs typeface="Nunito"/>
                <a:sym typeface="Nunito"/>
              </a:rPr>
              <a:t>2022</a:t>
            </a:r>
            <a:endParaRPr b="1" sz="800">
              <a:solidFill>
                <a:srgbClr val="062F4F"/>
              </a:solidFill>
              <a:latin typeface="Nunito"/>
              <a:ea typeface="Nunito"/>
              <a:cs typeface="Nunito"/>
              <a:sym typeface="Nunito"/>
            </a:endParaRPr>
          </a:p>
        </p:txBody>
      </p:sp>
      <p:pic>
        <p:nvPicPr>
          <p:cNvPr id="283" name="Google Shape;283;p28"/>
          <p:cNvPicPr preferRelativeResize="0"/>
          <p:nvPr/>
        </p:nvPicPr>
        <p:blipFill rotWithShape="1">
          <a:blip r:embed="rId3">
            <a:alphaModFix/>
          </a:blip>
          <a:srcRect b="0" l="0" r="0" t="27609"/>
          <a:stretch/>
        </p:blipFill>
        <p:spPr>
          <a:xfrm flipH="1">
            <a:off x="8546150" y="199975"/>
            <a:ext cx="430675" cy="601600"/>
          </a:xfrm>
          <a:prstGeom prst="rect">
            <a:avLst/>
          </a:prstGeom>
          <a:noFill/>
          <a:ln>
            <a:noFill/>
          </a:ln>
        </p:spPr>
      </p:pic>
      <p:sp>
        <p:nvSpPr>
          <p:cNvPr id="284" name="Google Shape;284;p28"/>
          <p:cNvSpPr txBox="1"/>
          <p:nvPr>
            <p:ph idx="12" type="sldNum"/>
          </p:nvPr>
        </p:nvSpPr>
        <p:spPr>
          <a:xfrm>
            <a:off x="8509427" y="157075"/>
            <a:ext cx="4308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s" sz="1200">
                <a:solidFill>
                  <a:srgbClr val="062F4F"/>
                </a:solidFill>
                <a:latin typeface="Nunito Black"/>
                <a:ea typeface="Nunito Black"/>
                <a:cs typeface="Nunito Black"/>
                <a:sym typeface="Nunito Black"/>
              </a:rPr>
              <a:t>‹#›</a:t>
            </a:fld>
            <a:endParaRPr sz="1200">
              <a:solidFill>
                <a:srgbClr val="062F4F"/>
              </a:solidFill>
              <a:latin typeface="Nunito Black"/>
              <a:ea typeface="Nunito Black"/>
              <a:cs typeface="Nunito Black"/>
              <a:sym typeface="Nunito Black"/>
            </a:endParaRPr>
          </a:p>
        </p:txBody>
      </p:sp>
      <p:sp>
        <p:nvSpPr>
          <p:cNvPr id="285" name="Google Shape;285;p28"/>
          <p:cNvSpPr txBox="1"/>
          <p:nvPr/>
        </p:nvSpPr>
        <p:spPr>
          <a:xfrm>
            <a:off x="435175" y="107575"/>
            <a:ext cx="4702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600">
                <a:solidFill>
                  <a:srgbClr val="062F4F"/>
                </a:solidFill>
                <a:latin typeface="Nunito SemiBold"/>
                <a:ea typeface="Nunito SemiBold"/>
                <a:cs typeface="Nunito SemiBold"/>
                <a:sym typeface="Nunito SemiBold"/>
              </a:rPr>
              <a:t>Gray Scale / Black&amp;White Versions</a:t>
            </a:r>
            <a:endParaRPr sz="1600">
              <a:solidFill>
                <a:srgbClr val="062F4F"/>
              </a:solidFill>
              <a:latin typeface="Nunito SemiBold"/>
              <a:ea typeface="Nunito SemiBold"/>
              <a:cs typeface="Nunito SemiBold"/>
              <a:sym typeface="Nunito SemiBold"/>
            </a:endParaRPr>
          </a:p>
        </p:txBody>
      </p:sp>
      <p:pic>
        <p:nvPicPr>
          <p:cNvPr id="286" name="Google Shape;286;p28"/>
          <p:cNvPicPr preferRelativeResize="0"/>
          <p:nvPr/>
        </p:nvPicPr>
        <p:blipFill>
          <a:blip r:embed="rId4">
            <a:alphaModFix/>
          </a:blip>
          <a:stretch>
            <a:fillRect/>
          </a:stretch>
        </p:blipFill>
        <p:spPr>
          <a:xfrm>
            <a:off x="4979475" y="2643807"/>
            <a:ext cx="2940450" cy="1170268"/>
          </a:xfrm>
          <a:prstGeom prst="rect">
            <a:avLst/>
          </a:prstGeom>
          <a:noFill/>
          <a:ln>
            <a:noFill/>
          </a:ln>
        </p:spPr>
      </p:pic>
      <p:sp>
        <p:nvSpPr>
          <p:cNvPr id="287" name="Google Shape;287;p28"/>
          <p:cNvSpPr txBox="1"/>
          <p:nvPr/>
        </p:nvSpPr>
        <p:spPr>
          <a:xfrm>
            <a:off x="485750" y="1275638"/>
            <a:ext cx="12513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900">
                <a:solidFill>
                  <a:srgbClr val="062F4F"/>
                </a:solidFill>
                <a:latin typeface="Nunito"/>
                <a:ea typeface="Nunito"/>
                <a:cs typeface="Nunito"/>
                <a:sym typeface="Nunito"/>
              </a:rPr>
              <a:t>OVER WHITE</a:t>
            </a:r>
            <a:endParaRPr sz="900">
              <a:solidFill>
                <a:srgbClr val="062F4F"/>
              </a:solidFill>
              <a:latin typeface="Nunito"/>
              <a:ea typeface="Nunito"/>
              <a:cs typeface="Nunito"/>
              <a:sym typeface="Nunito"/>
            </a:endParaRPr>
          </a:p>
        </p:txBody>
      </p:sp>
      <p:sp>
        <p:nvSpPr>
          <p:cNvPr id="288" name="Google Shape;288;p28"/>
          <p:cNvSpPr txBox="1"/>
          <p:nvPr/>
        </p:nvSpPr>
        <p:spPr>
          <a:xfrm>
            <a:off x="5667900" y="1275625"/>
            <a:ext cx="15636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900">
                <a:solidFill>
                  <a:srgbClr val="062F4F"/>
                </a:solidFill>
                <a:latin typeface="Nunito"/>
                <a:ea typeface="Nunito"/>
                <a:cs typeface="Nunito"/>
                <a:sym typeface="Nunito"/>
              </a:rPr>
              <a:t>DARK BACKGROUNDS</a:t>
            </a:r>
            <a:endParaRPr sz="900">
              <a:solidFill>
                <a:srgbClr val="062F4F"/>
              </a:solidFill>
              <a:latin typeface="Nunito"/>
              <a:ea typeface="Nunito"/>
              <a:cs typeface="Nunito"/>
              <a:sym typeface="Nunito"/>
            </a:endParaRPr>
          </a:p>
        </p:txBody>
      </p:sp>
      <p:cxnSp>
        <p:nvCxnSpPr>
          <p:cNvPr id="289" name="Google Shape;289;p28"/>
          <p:cNvCxnSpPr>
            <a:stCxn id="287" idx="3"/>
          </p:cNvCxnSpPr>
          <p:nvPr/>
        </p:nvCxnSpPr>
        <p:spPr>
          <a:xfrm>
            <a:off x="1737050" y="1437188"/>
            <a:ext cx="3700500" cy="0"/>
          </a:xfrm>
          <a:prstGeom prst="straightConnector1">
            <a:avLst/>
          </a:prstGeom>
          <a:noFill/>
          <a:ln cap="flat" cmpd="sng" w="9525">
            <a:solidFill>
              <a:srgbClr val="E6EAE5"/>
            </a:solidFill>
            <a:prstDash val="solid"/>
            <a:round/>
            <a:headEnd len="med" w="med" type="none"/>
            <a:tailEnd len="med" w="med" type="none"/>
          </a:ln>
        </p:spPr>
      </p:cxnSp>
      <p:sp>
        <p:nvSpPr>
          <p:cNvPr id="290" name="Google Shape;290;p28"/>
          <p:cNvSpPr txBox="1"/>
          <p:nvPr/>
        </p:nvSpPr>
        <p:spPr>
          <a:xfrm>
            <a:off x="6601050" y="4182500"/>
            <a:ext cx="20856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800">
                <a:solidFill>
                  <a:schemeClr val="lt1"/>
                </a:solidFill>
                <a:latin typeface="Nunito"/>
                <a:ea typeface="Nunito"/>
                <a:cs typeface="Nunito"/>
                <a:sym typeface="Nunito"/>
              </a:rPr>
              <a:t>ALL THE ELEMENTS ARE WHITE</a:t>
            </a:r>
            <a:endParaRPr sz="800">
              <a:solidFill>
                <a:schemeClr val="lt1"/>
              </a:solidFill>
              <a:latin typeface="Nunito"/>
              <a:ea typeface="Nunito"/>
              <a:cs typeface="Nunito"/>
              <a:sym typeface="Nunito"/>
            </a:endParaRPr>
          </a:p>
        </p:txBody>
      </p:sp>
      <p:pic>
        <p:nvPicPr>
          <p:cNvPr id="291" name="Google Shape;291;p28"/>
          <p:cNvPicPr preferRelativeResize="0"/>
          <p:nvPr/>
        </p:nvPicPr>
        <p:blipFill>
          <a:blip r:embed="rId5">
            <a:alphaModFix/>
          </a:blip>
          <a:stretch>
            <a:fillRect/>
          </a:stretch>
        </p:blipFill>
        <p:spPr>
          <a:xfrm>
            <a:off x="819871" y="2791971"/>
            <a:ext cx="2993100" cy="957000"/>
          </a:xfrm>
          <a:prstGeom prst="rect">
            <a:avLst/>
          </a:prstGeom>
          <a:noFill/>
          <a:ln>
            <a:noFill/>
          </a:ln>
        </p:spPr>
      </p:pic>
      <p:pic>
        <p:nvPicPr>
          <p:cNvPr id="292" name="Google Shape;292;p28"/>
          <p:cNvPicPr preferRelativeResize="0"/>
          <p:nvPr/>
        </p:nvPicPr>
        <p:blipFill>
          <a:blip r:embed="rId6">
            <a:alphaModFix/>
          </a:blip>
          <a:stretch>
            <a:fillRect/>
          </a:stretch>
        </p:blipFill>
        <p:spPr>
          <a:xfrm>
            <a:off x="4473850" y="2366575"/>
            <a:ext cx="3878275" cy="1562875"/>
          </a:xfrm>
          <a:prstGeom prst="rect">
            <a:avLst/>
          </a:prstGeom>
          <a:noFill/>
          <a:ln>
            <a:noFill/>
          </a:ln>
        </p:spPr>
      </p:pic>
      <p:sp>
        <p:nvSpPr>
          <p:cNvPr id="293" name="Google Shape;293;p28"/>
          <p:cNvSpPr txBox="1"/>
          <p:nvPr/>
        </p:nvSpPr>
        <p:spPr>
          <a:xfrm>
            <a:off x="2144500" y="2266148"/>
            <a:ext cx="741000" cy="276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600">
                <a:solidFill>
                  <a:srgbClr val="062F4F"/>
                </a:solidFill>
                <a:latin typeface="Nunito"/>
                <a:ea typeface="Nunito"/>
                <a:cs typeface="Nunito"/>
                <a:sym typeface="Nunito"/>
              </a:rPr>
              <a:t>50% BLACK</a:t>
            </a:r>
            <a:endParaRPr sz="600">
              <a:solidFill>
                <a:srgbClr val="062F4F"/>
              </a:solidFill>
              <a:latin typeface="Nunito"/>
              <a:ea typeface="Nunito"/>
              <a:cs typeface="Nunito"/>
              <a:sym typeface="Nunito"/>
            </a:endParaRPr>
          </a:p>
        </p:txBody>
      </p:sp>
      <p:sp>
        <p:nvSpPr>
          <p:cNvPr id="294" name="Google Shape;294;p28"/>
          <p:cNvSpPr txBox="1"/>
          <p:nvPr/>
        </p:nvSpPr>
        <p:spPr>
          <a:xfrm>
            <a:off x="819875" y="2266148"/>
            <a:ext cx="741000" cy="276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600">
                <a:solidFill>
                  <a:srgbClr val="062F4F"/>
                </a:solidFill>
                <a:latin typeface="Nunito"/>
                <a:ea typeface="Nunito"/>
                <a:cs typeface="Nunito"/>
                <a:sym typeface="Nunito"/>
              </a:rPr>
              <a:t>10</a:t>
            </a:r>
            <a:r>
              <a:rPr lang="es" sz="600">
                <a:solidFill>
                  <a:srgbClr val="062F4F"/>
                </a:solidFill>
                <a:latin typeface="Nunito"/>
                <a:ea typeface="Nunito"/>
                <a:cs typeface="Nunito"/>
                <a:sym typeface="Nunito"/>
              </a:rPr>
              <a:t>% BLACK</a:t>
            </a:r>
            <a:endParaRPr sz="600">
              <a:solidFill>
                <a:srgbClr val="062F4F"/>
              </a:solidFill>
              <a:latin typeface="Nunito"/>
              <a:ea typeface="Nunito"/>
              <a:cs typeface="Nunito"/>
              <a:sym typeface="Nunito"/>
            </a:endParaRPr>
          </a:p>
        </p:txBody>
      </p:sp>
      <p:sp>
        <p:nvSpPr>
          <p:cNvPr id="295" name="Google Shape;295;p28"/>
          <p:cNvSpPr txBox="1"/>
          <p:nvPr/>
        </p:nvSpPr>
        <p:spPr>
          <a:xfrm>
            <a:off x="2193775" y="4067323"/>
            <a:ext cx="741000" cy="276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600">
                <a:solidFill>
                  <a:srgbClr val="062F4F"/>
                </a:solidFill>
                <a:latin typeface="Nunito"/>
                <a:ea typeface="Nunito"/>
                <a:cs typeface="Nunito"/>
                <a:sym typeface="Nunito"/>
              </a:rPr>
              <a:t>50</a:t>
            </a:r>
            <a:r>
              <a:rPr lang="es" sz="600">
                <a:solidFill>
                  <a:srgbClr val="062F4F"/>
                </a:solidFill>
                <a:latin typeface="Nunito"/>
                <a:ea typeface="Nunito"/>
                <a:cs typeface="Nunito"/>
                <a:sym typeface="Nunito"/>
              </a:rPr>
              <a:t>% BLACK</a:t>
            </a:r>
            <a:endParaRPr sz="600">
              <a:solidFill>
                <a:srgbClr val="062F4F"/>
              </a:solidFill>
              <a:latin typeface="Nunito"/>
              <a:ea typeface="Nunito"/>
              <a:cs typeface="Nunito"/>
              <a:sym typeface="Nunito"/>
            </a:endParaRPr>
          </a:p>
        </p:txBody>
      </p:sp>
      <p:cxnSp>
        <p:nvCxnSpPr>
          <p:cNvPr id="296" name="Google Shape;296;p28"/>
          <p:cNvCxnSpPr>
            <a:stCxn id="295" idx="0"/>
          </p:cNvCxnSpPr>
          <p:nvPr/>
        </p:nvCxnSpPr>
        <p:spPr>
          <a:xfrm rot="10800000">
            <a:off x="2562175" y="3830623"/>
            <a:ext cx="2100" cy="236700"/>
          </a:xfrm>
          <a:prstGeom prst="straightConnector1">
            <a:avLst/>
          </a:prstGeom>
          <a:noFill/>
          <a:ln cap="flat" cmpd="sng" w="9525">
            <a:solidFill>
              <a:schemeClr val="dk2"/>
            </a:solidFill>
            <a:prstDash val="solid"/>
            <a:round/>
            <a:headEnd len="med" w="med" type="none"/>
            <a:tailEnd len="med" w="med" type="triangle"/>
          </a:ln>
        </p:spPr>
      </p:cxnSp>
      <p:cxnSp>
        <p:nvCxnSpPr>
          <p:cNvPr id="297" name="Google Shape;297;p28"/>
          <p:cNvCxnSpPr>
            <a:stCxn id="293" idx="2"/>
          </p:cNvCxnSpPr>
          <p:nvPr/>
        </p:nvCxnSpPr>
        <p:spPr>
          <a:xfrm>
            <a:off x="2515000" y="2543048"/>
            <a:ext cx="6300" cy="300900"/>
          </a:xfrm>
          <a:prstGeom prst="straightConnector1">
            <a:avLst/>
          </a:prstGeom>
          <a:noFill/>
          <a:ln cap="flat" cmpd="sng" w="9525">
            <a:solidFill>
              <a:schemeClr val="dk2"/>
            </a:solidFill>
            <a:prstDash val="solid"/>
            <a:round/>
            <a:headEnd len="med" w="med" type="none"/>
            <a:tailEnd len="med" w="med" type="triangle"/>
          </a:ln>
        </p:spPr>
      </p:cxnSp>
      <p:cxnSp>
        <p:nvCxnSpPr>
          <p:cNvPr id="298" name="Google Shape;298;p28"/>
          <p:cNvCxnSpPr/>
          <p:nvPr/>
        </p:nvCxnSpPr>
        <p:spPr>
          <a:xfrm>
            <a:off x="1187225" y="2491073"/>
            <a:ext cx="6300" cy="300900"/>
          </a:xfrm>
          <a:prstGeom prst="straightConnector1">
            <a:avLst/>
          </a:prstGeom>
          <a:noFill/>
          <a:ln cap="flat" cmpd="sng" w="9525">
            <a:solidFill>
              <a:schemeClr val="dk2"/>
            </a:solidFill>
            <a:prstDash val="solid"/>
            <a:round/>
            <a:headEnd len="med" w="med" type="none"/>
            <a:tailEnd len="med" w="med" type="triangle"/>
          </a:ln>
        </p:spPr>
      </p:cxnSp>
      <p:sp>
        <p:nvSpPr>
          <p:cNvPr id="299" name="Google Shape;299;p28"/>
          <p:cNvSpPr txBox="1"/>
          <p:nvPr/>
        </p:nvSpPr>
        <p:spPr>
          <a:xfrm>
            <a:off x="435175" y="643700"/>
            <a:ext cx="7100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100">
                <a:solidFill>
                  <a:srgbClr val="062F4F"/>
                </a:solidFill>
                <a:latin typeface="Nunito"/>
                <a:ea typeface="Nunito"/>
                <a:cs typeface="Nunito"/>
                <a:sym typeface="Nunito"/>
              </a:rPr>
              <a:t>We recommend keeping some space around, your lend will improve people spaces, too.</a:t>
            </a:r>
            <a:endParaRPr sz="1100">
              <a:solidFill>
                <a:srgbClr val="062F4F"/>
              </a:solidFill>
              <a:latin typeface="Nunito"/>
              <a:ea typeface="Nunito"/>
              <a:cs typeface="Nunito"/>
              <a:sym typeface="Nuni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pic>
        <p:nvPicPr>
          <p:cNvPr id="304" name="Google Shape;304;p29"/>
          <p:cNvPicPr preferRelativeResize="0"/>
          <p:nvPr/>
        </p:nvPicPr>
        <p:blipFill>
          <a:blip r:embed="rId3">
            <a:alphaModFix/>
          </a:blip>
          <a:stretch>
            <a:fillRect/>
          </a:stretch>
        </p:blipFill>
        <p:spPr>
          <a:xfrm>
            <a:off x="0" y="0"/>
            <a:ext cx="435175" cy="831050"/>
          </a:xfrm>
          <a:prstGeom prst="rect">
            <a:avLst/>
          </a:prstGeom>
          <a:noFill/>
          <a:ln>
            <a:noFill/>
          </a:ln>
        </p:spPr>
      </p:pic>
      <p:sp>
        <p:nvSpPr>
          <p:cNvPr id="305" name="Google Shape;305;p29"/>
          <p:cNvSpPr txBox="1"/>
          <p:nvPr/>
        </p:nvSpPr>
        <p:spPr>
          <a:xfrm>
            <a:off x="6760650" y="199975"/>
            <a:ext cx="1722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800">
                <a:solidFill>
                  <a:srgbClr val="062F4F"/>
                </a:solidFill>
                <a:latin typeface="Nunito"/>
                <a:ea typeface="Nunito"/>
                <a:cs typeface="Nunito"/>
                <a:sym typeface="Nunito"/>
              </a:rPr>
              <a:t>ETHICHUB</a:t>
            </a:r>
            <a:r>
              <a:rPr lang="es" sz="800">
                <a:solidFill>
                  <a:srgbClr val="062F4F"/>
                </a:solidFill>
                <a:latin typeface="Nunito"/>
                <a:ea typeface="Nunito"/>
                <a:cs typeface="Nunito"/>
                <a:sym typeface="Nunito"/>
              </a:rPr>
              <a:t> VISUAL GUIDE </a:t>
            </a:r>
            <a:r>
              <a:rPr b="1" lang="es" sz="800">
                <a:solidFill>
                  <a:srgbClr val="062F4F"/>
                </a:solidFill>
                <a:latin typeface="Nunito"/>
                <a:ea typeface="Nunito"/>
                <a:cs typeface="Nunito"/>
                <a:sym typeface="Nunito"/>
              </a:rPr>
              <a:t>2022</a:t>
            </a:r>
            <a:endParaRPr b="1" sz="800">
              <a:solidFill>
                <a:srgbClr val="062F4F"/>
              </a:solidFill>
              <a:latin typeface="Nunito"/>
              <a:ea typeface="Nunito"/>
              <a:cs typeface="Nunito"/>
              <a:sym typeface="Nunito"/>
            </a:endParaRPr>
          </a:p>
        </p:txBody>
      </p:sp>
      <p:pic>
        <p:nvPicPr>
          <p:cNvPr id="306" name="Google Shape;306;p29"/>
          <p:cNvPicPr preferRelativeResize="0"/>
          <p:nvPr/>
        </p:nvPicPr>
        <p:blipFill rotWithShape="1">
          <a:blip r:embed="rId3">
            <a:alphaModFix/>
          </a:blip>
          <a:srcRect b="0" l="0" r="0" t="27609"/>
          <a:stretch/>
        </p:blipFill>
        <p:spPr>
          <a:xfrm flipH="1">
            <a:off x="8546150" y="199975"/>
            <a:ext cx="430675" cy="601600"/>
          </a:xfrm>
          <a:prstGeom prst="rect">
            <a:avLst/>
          </a:prstGeom>
          <a:noFill/>
          <a:ln>
            <a:noFill/>
          </a:ln>
        </p:spPr>
      </p:pic>
      <p:sp>
        <p:nvSpPr>
          <p:cNvPr id="307" name="Google Shape;307;p29"/>
          <p:cNvSpPr txBox="1"/>
          <p:nvPr>
            <p:ph idx="12" type="sldNum"/>
          </p:nvPr>
        </p:nvSpPr>
        <p:spPr>
          <a:xfrm>
            <a:off x="8509427" y="157075"/>
            <a:ext cx="4308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s" sz="1200">
                <a:solidFill>
                  <a:srgbClr val="062F4F"/>
                </a:solidFill>
                <a:latin typeface="Nunito Black"/>
                <a:ea typeface="Nunito Black"/>
                <a:cs typeface="Nunito Black"/>
                <a:sym typeface="Nunito Black"/>
              </a:rPr>
              <a:t>‹#›</a:t>
            </a:fld>
            <a:endParaRPr sz="1200">
              <a:solidFill>
                <a:srgbClr val="062F4F"/>
              </a:solidFill>
              <a:latin typeface="Nunito Black"/>
              <a:ea typeface="Nunito Black"/>
              <a:cs typeface="Nunito Black"/>
              <a:sym typeface="Nunito Black"/>
            </a:endParaRPr>
          </a:p>
        </p:txBody>
      </p:sp>
      <p:sp>
        <p:nvSpPr>
          <p:cNvPr id="308" name="Google Shape;308;p29"/>
          <p:cNvSpPr txBox="1"/>
          <p:nvPr/>
        </p:nvSpPr>
        <p:spPr>
          <a:xfrm>
            <a:off x="435175" y="107575"/>
            <a:ext cx="4702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600">
                <a:solidFill>
                  <a:srgbClr val="062F4F"/>
                </a:solidFill>
                <a:latin typeface="Nunito SemiBold"/>
                <a:ea typeface="Nunito SemiBold"/>
                <a:cs typeface="Nunito SemiBold"/>
                <a:sym typeface="Nunito SemiBold"/>
              </a:rPr>
              <a:t>Alternate version (Vertical)</a:t>
            </a:r>
            <a:endParaRPr sz="1600">
              <a:solidFill>
                <a:srgbClr val="062F4F"/>
              </a:solidFill>
              <a:latin typeface="Nunito SemiBold"/>
              <a:ea typeface="Nunito SemiBold"/>
              <a:cs typeface="Nunito SemiBold"/>
              <a:sym typeface="Nunito SemiBold"/>
            </a:endParaRPr>
          </a:p>
        </p:txBody>
      </p:sp>
      <p:sp>
        <p:nvSpPr>
          <p:cNvPr id="309" name="Google Shape;309;p29"/>
          <p:cNvSpPr txBox="1"/>
          <p:nvPr/>
        </p:nvSpPr>
        <p:spPr>
          <a:xfrm>
            <a:off x="435175" y="643700"/>
            <a:ext cx="7100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100">
                <a:solidFill>
                  <a:srgbClr val="062F4F"/>
                </a:solidFill>
                <a:latin typeface="Nunito"/>
                <a:ea typeface="Nunito"/>
                <a:cs typeface="Nunito"/>
                <a:sym typeface="Nunito"/>
              </a:rPr>
              <a:t>Depending on the case, a secondary version may be used to fit a vertical or small design space.</a:t>
            </a:r>
            <a:endParaRPr sz="1100">
              <a:solidFill>
                <a:srgbClr val="062F4F"/>
              </a:solidFill>
              <a:latin typeface="Nunito"/>
              <a:ea typeface="Nunito"/>
              <a:cs typeface="Nunito"/>
              <a:sym typeface="Nunito"/>
            </a:endParaRPr>
          </a:p>
        </p:txBody>
      </p:sp>
      <p:sp>
        <p:nvSpPr>
          <p:cNvPr id="310" name="Google Shape;310;p29"/>
          <p:cNvSpPr txBox="1"/>
          <p:nvPr/>
        </p:nvSpPr>
        <p:spPr>
          <a:xfrm>
            <a:off x="1004438" y="1275638"/>
            <a:ext cx="12513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900">
                <a:solidFill>
                  <a:srgbClr val="062F4F"/>
                </a:solidFill>
                <a:latin typeface="Nunito"/>
                <a:ea typeface="Nunito"/>
                <a:cs typeface="Nunito"/>
                <a:sym typeface="Nunito"/>
              </a:rPr>
              <a:t>COLOR</a:t>
            </a:r>
            <a:endParaRPr sz="900">
              <a:solidFill>
                <a:srgbClr val="062F4F"/>
              </a:solidFill>
              <a:latin typeface="Nunito"/>
              <a:ea typeface="Nunito"/>
              <a:cs typeface="Nunito"/>
              <a:sym typeface="Nunito"/>
            </a:endParaRPr>
          </a:p>
        </p:txBody>
      </p:sp>
      <p:sp>
        <p:nvSpPr>
          <p:cNvPr id="311" name="Google Shape;311;p29"/>
          <p:cNvSpPr txBox="1"/>
          <p:nvPr/>
        </p:nvSpPr>
        <p:spPr>
          <a:xfrm>
            <a:off x="3946325" y="1275638"/>
            <a:ext cx="12513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900">
                <a:solidFill>
                  <a:srgbClr val="062F4F"/>
                </a:solidFill>
                <a:latin typeface="Nunito"/>
                <a:ea typeface="Nunito"/>
                <a:cs typeface="Nunito"/>
                <a:sym typeface="Nunito"/>
              </a:rPr>
              <a:t>GRAY SCALE</a:t>
            </a:r>
            <a:endParaRPr sz="900">
              <a:solidFill>
                <a:srgbClr val="062F4F"/>
              </a:solidFill>
              <a:latin typeface="Nunito"/>
              <a:ea typeface="Nunito"/>
              <a:cs typeface="Nunito"/>
              <a:sym typeface="Nunito"/>
            </a:endParaRPr>
          </a:p>
        </p:txBody>
      </p:sp>
      <p:sp>
        <p:nvSpPr>
          <p:cNvPr id="312" name="Google Shape;312;p29"/>
          <p:cNvSpPr txBox="1"/>
          <p:nvPr/>
        </p:nvSpPr>
        <p:spPr>
          <a:xfrm>
            <a:off x="6878250" y="1275650"/>
            <a:ext cx="14868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900">
                <a:solidFill>
                  <a:srgbClr val="062F4F"/>
                </a:solidFill>
                <a:latin typeface="Nunito"/>
                <a:ea typeface="Nunito"/>
                <a:cs typeface="Nunito"/>
                <a:sym typeface="Nunito"/>
              </a:rPr>
              <a:t>DARK BACKGROUND</a:t>
            </a:r>
            <a:endParaRPr sz="900">
              <a:solidFill>
                <a:srgbClr val="062F4F"/>
              </a:solidFill>
              <a:latin typeface="Nunito"/>
              <a:ea typeface="Nunito"/>
              <a:cs typeface="Nunito"/>
              <a:sym typeface="Nunito"/>
            </a:endParaRPr>
          </a:p>
        </p:txBody>
      </p:sp>
      <p:cxnSp>
        <p:nvCxnSpPr>
          <p:cNvPr id="313" name="Google Shape;313;p29"/>
          <p:cNvCxnSpPr>
            <a:endCxn id="311" idx="1"/>
          </p:cNvCxnSpPr>
          <p:nvPr/>
        </p:nvCxnSpPr>
        <p:spPr>
          <a:xfrm>
            <a:off x="2059025" y="1437188"/>
            <a:ext cx="1887300" cy="0"/>
          </a:xfrm>
          <a:prstGeom prst="straightConnector1">
            <a:avLst/>
          </a:prstGeom>
          <a:noFill/>
          <a:ln cap="flat" cmpd="sng" w="9525">
            <a:solidFill>
              <a:srgbClr val="E6EAE5"/>
            </a:solidFill>
            <a:prstDash val="solid"/>
            <a:round/>
            <a:headEnd len="med" w="med" type="none"/>
            <a:tailEnd len="med" w="med" type="none"/>
          </a:ln>
        </p:spPr>
      </p:cxnSp>
      <p:cxnSp>
        <p:nvCxnSpPr>
          <p:cNvPr id="314" name="Google Shape;314;p29"/>
          <p:cNvCxnSpPr>
            <a:stCxn id="311" idx="3"/>
            <a:endCxn id="312" idx="1"/>
          </p:cNvCxnSpPr>
          <p:nvPr/>
        </p:nvCxnSpPr>
        <p:spPr>
          <a:xfrm>
            <a:off x="5197625" y="1437188"/>
            <a:ext cx="1680600" cy="0"/>
          </a:xfrm>
          <a:prstGeom prst="straightConnector1">
            <a:avLst/>
          </a:prstGeom>
          <a:noFill/>
          <a:ln cap="flat" cmpd="sng" w="9525">
            <a:solidFill>
              <a:srgbClr val="E6EAE5"/>
            </a:solidFill>
            <a:prstDash val="solid"/>
            <a:round/>
            <a:headEnd len="med" w="med" type="none"/>
            <a:tailEnd len="med" w="med" type="none"/>
          </a:ln>
        </p:spPr>
      </p:cxnSp>
      <p:pic>
        <p:nvPicPr>
          <p:cNvPr id="315" name="Google Shape;315;p29"/>
          <p:cNvPicPr preferRelativeResize="0"/>
          <p:nvPr/>
        </p:nvPicPr>
        <p:blipFill rotWithShape="1">
          <a:blip r:embed="rId4">
            <a:alphaModFix/>
          </a:blip>
          <a:srcRect b="0" l="0" r="0" t="0"/>
          <a:stretch/>
        </p:blipFill>
        <p:spPr>
          <a:xfrm>
            <a:off x="812400" y="1978150"/>
            <a:ext cx="1486800" cy="1958350"/>
          </a:xfrm>
          <a:prstGeom prst="rect">
            <a:avLst/>
          </a:prstGeom>
          <a:noFill/>
          <a:ln>
            <a:noFill/>
          </a:ln>
        </p:spPr>
      </p:pic>
      <p:pic>
        <p:nvPicPr>
          <p:cNvPr id="316" name="Google Shape;316;p29"/>
          <p:cNvPicPr preferRelativeResize="0"/>
          <p:nvPr/>
        </p:nvPicPr>
        <p:blipFill>
          <a:blip r:embed="rId5">
            <a:alphaModFix/>
          </a:blip>
          <a:stretch>
            <a:fillRect/>
          </a:stretch>
        </p:blipFill>
        <p:spPr>
          <a:xfrm>
            <a:off x="3813086" y="1978150"/>
            <a:ext cx="1608340" cy="2118425"/>
          </a:xfrm>
          <a:prstGeom prst="rect">
            <a:avLst/>
          </a:prstGeom>
          <a:noFill/>
          <a:ln>
            <a:noFill/>
          </a:ln>
        </p:spPr>
      </p:pic>
      <p:pic>
        <p:nvPicPr>
          <p:cNvPr id="317" name="Google Shape;317;p29"/>
          <p:cNvPicPr preferRelativeResize="0"/>
          <p:nvPr/>
        </p:nvPicPr>
        <p:blipFill>
          <a:blip r:embed="rId6">
            <a:alphaModFix/>
          </a:blip>
          <a:stretch>
            <a:fillRect/>
          </a:stretch>
        </p:blipFill>
        <p:spPr>
          <a:xfrm>
            <a:off x="6699223" y="1978150"/>
            <a:ext cx="1742953" cy="2118425"/>
          </a:xfrm>
          <a:prstGeom prst="rect">
            <a:avLst/>
          </a:prstGeom>
          <a:noFill/>
          <a:ln>
            <a:noFill/>
          </a:ln>
        </p:spPr>
      </p:pic>
      <p:sp>
        <p:nvSpPr>
          <p:cNvPr id="318" name="Google Shape;318;p29"/>
          <p:cNvSpPr txBox="1"/>
          <p:nvPr/>
        </p:nvSpPr>
        <p:spPr>
          <a:xfrm>
            <a:off x="6123950" y="4568975"/>
            <a:ext cx="1608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800" u="sng">
                <a:solidFill>
                  <a:srgbClr val="062F4F"/>
                </a:solidFill>
                <a:latin typeface="Nunito"/>
                <a:ea typeface="Nunito"/>
                <a:cs typeface="Nunito"/>
                <a:sym typeface="Nunito"/>
                <a:hlinkClick r:id="rId7">
                  <a:extLst>
                    <a:ext uri="{A12FA001-AC4F-418D-AE19-62706E023703}">
                      <ahyp:hlinkClr val="tx"/>
                    </a:ext>
                  </a:extLst>
                </a:hlinkClick>
              </a:rPr>
              <a:t>Download CMYK logo</a:t>
            </a:r>
            <a:endParaRPr sz="800" u="sng">
              <a:solidFill>
                <a:srgbClr val="062F4F"/>
              </a:solidFill>
              <a:latin typeface="Nunito"/>
              <a:ea typeface="Nunito"/>
              <a:cs typeface="Nunito"/>
              <a:sym typeface="Nunito"/>
            </a:endParaRPr>
          </a:p>
        </p:txBody>
      </p:sp>
      <p:sp>
        <p:nvSpPr>
          <p:cNvPr id="319" name="Google Shape;319;p29"/>
          <p:cNvSpPr/>
          <p:nvPr/>
        </p:nvSpPr>
        <p:spPr>
          <a:xfrm>
            <a:off x="6003410" y="4657019"/>
            <a:ext cx="136500" cy="128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9">
            <a:hlinkClick r:id="rId8"/>
          </p:cNvPr>
          <p:cNvSpPr/>
          <p:nvPr/>
        </p:nvSpPr>
        <p:spPr>
          <a:xfrm>
            <a:off x="5880150" y="4561325"/>
            <a:ext cx="1395000" cy="323100"/>
          </a:xfrm>
          <a:prstGeom prst="roundRect">
            <a:avLst>
              <a:gd fmla="val 16667" name="adj"/>
            </a:avLst>
          </a:prstGeom>
          <a:noFill/>
          <a:ln cap="flat" cmpd="sng" w="9525">
            <a:solidFill>
              <a:srgbClr val="062F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9"/>
          <p:cNvSpPr txBox="1"/>
          <p:nvPr/>
        </p:nvSpPr>
        <p:spPr>
          <a:xfrm>
            <a:off x="7624925" y="4568975"/>
            <a:ext cx="1315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800" u="sng">
                <a:solidFill>
                  <a:srgbClr val="062F4F"/>
                </a:solidFill>
                <a:latin typeface="Nunito"/>
                <a:ea typeface="Nunito"/>
                <a:cs typeface="Nunito"/>
                <a:sym typeface="Nunito"/>
                <a:hlinkClick r:id="rId9">
                  <a:extLst>
                    <a:ext uri="{A12FA001-AC4F-418D-AE19-62706E023703}">
                      <ahyp:hlinkClr val="tx"/>
                    </a:ext>
                  </a:extLst>
                </a:hlinkClick>
              </a:rPr>
              <a:t>Download RGB logo</a:t>
            </a:r>
            <a:endParaRPr sz="800" u="sng">
              <a:solidFill>
                <a:srgbClr val="062F4F"/>
              </a:solidFill>
              <a:latin typeface="Nunito"/>
              <a:ea typeface="Nunito"/>
              <a:cs typeface="Nunito"/>
              <a:sym typeface="Nunito"/>
            </a:endParaRPr>
          </a:p>
        </p:txBody>
      </p:sp>
      <p:sp>
        <p:nvSpPr>
          <p:cNvPr id="322" name="Google Shape;322;p29"/>
          <p:cNvSpPr/>
          <p:nvPr/>
        </p:nvSpPr>
        <p:spPr>
          <a:xfrm>
            <a:off x="7504385" y="4657019"/>
            <a:ext cx="136500" cy="128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29">
            <a:hlinkClick r:id="rId10"/>
          </p:cNvPr>
          <p:cNvSpPr/>
          <p:nvPr/>
        </p:nvSpPr>
        <p:spPr>
          <a:xfrm>
            <a:off x="7413775" y="4561325"/>
            <a:ext cx="1315800" cy="323100"/>
          </a:xfrm>
          <a:prstGeom prst="roundRect">
            <a:avLst>
              <a:gd fmla="val 16667" name="adj"/>
            </a:avLst>
          </a:prstGeom>
          <a:noFill/>
          <a:ln cap="flat" cmpd="sng" w="9525">
            <a:solidFill>
              <a:srgbClr val="062F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pic>
        <p:nvPicPr>
          <p:cNvPr id="328" name="Google Shape;328;p30"/>
          <p:cNvPicPr preferRelativeResize="0"/>
          <p:nvPr/>
        </p:nvPicPr>
        <p:blipFill>
          <a:blip r:embed="rId3">
            <a:alphaModFix/>
          </a:blip>
          <a:stretch>
            <a:fillRect/>
          </a:stretch>
        </p:blipFill>
        <p:spPr>
          <a:xfrm>
            <a:off x="0" y="0"/>
            <a:ext cx="435175" cy="831050"/>
          </a:xfrm>
          <a:prstGeom prst="rect">
            <a:avLst/>
          </a:prstGeom>
          <a:noFill/>
          <a:ln>
            <a:noFill/>
          </a:ln>
        </p:spPr>
      </p:pic>
      <p:sp>
        <p:nvSpPr>
          <p:cNvPr id="329" name="Google Shape;329;p30"/>
          <p:cNvSpPr txBox="1"/>
          <p:nvPr/>
        </p:nvSpPr>
        <p:spPr>
          <a:xfrm>
            <a:off x="6760650" y="199975"/>
            <a:ext cx="1722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800">
                <a:solidFill>
                  <a:srgbClr val="062F4F"/>
                </a:solidFill>
                <a:latin typeface="Nunito"/>
                <a:ea typeface="Nunito"/>
                <a:cs typeface="Nunito"/>
                <a:sym typeface="Nunito"/>
              </a:rPr>
              <a:t>ETHICHUB</a:t>
            </a:r>
            <a:r>
              <a:rPr lang="es" sz="800">
                <a:solidFill>
                  <a:srgbClr val="062F4F"/>
                </a:solidFill>
                <a:latin typeface="Nunito"/>
                <a:ea typeface="Nunito"/>
                <a:cs typeface="Nunito"/>
                <a:sym typeface="Nunito"/>
              </a:rPr>
              <a:t> VISUAL GUIDE </a:t>
            </a:r>
            <a:r>
              <a:rPr b="1" lang="es" sz="800">
                <a:solidFill>
                  <a:srgbClr val="062F4F"/>
                </a:solidFill>
                <a:latin typeface="Nunito"/>
                <a:ea typeface="Nunito"/>
                <a:cs typeface="Nunito"/>
                <a:sym typeface="Nunito"/>
              </a:rPr>
              <a:t>2022</a:t>
            </a:r>
            <a:endParaRPr b="1" sz="800">
              <a:solidFill>
                <a:srgbClr val="062F4F"/>
              </a:solidFill>
              <a:latin typeface="Nunito"/>
              <a:ea typeface="Nunito"/>
              <a:cs typeface="Nunito"/>
              <a:sym typeface="Nunito"/>
            </a:endParaRPr>
          </a:p>
        </p:txBody>
      </p:sp>
      <p:pic>
        <p:nvPicPr>
          <p:cNvPr id="330" name="Google Shape;330;p30"/>
          <p:cNvPicPr preferRelativeResize="0"/>
          <p:nvPr/>
        </p:nvPicPr>
        <p:blipFill rotWithShape="1">
          <a:blip r:embed="rId3">
            <a:alphaModFix/>
          </a:blip>
          <a:srcRect b="0" l="0" r="0" t="27609"/>
          <a:stretch/>
        </p:blipFill>
        <p:spPr>
          <a:xfrm flipH="1">
            <a:off x="8546150" y="199975"/>
            <a:ext cx="430675" cy="601600"/>
          </a:xfrm>
          <a:prstGeom prst="rect">
            <a:avLst/>
          </a:prstGeom>
          <a:noFill/>
          <a:ln>
            <a:noFill/>
          </a:ln>
        </p:spPr>
      </p:pic>
      <p:sp>
        <p:nvSpPr>
          <p:cNvPr id="331" name="Google Shape;331;p30"/>
          <p:cNvSpPr txBox="1"/>
          <p:nvPr>
            <p:ph idx="12" type="sldNum"/>
          </p:nvPr>
        </p:nvSpPr>
        <p:spPr>
          <a:xfrm>
            <a:off x="8509427" y="157075"/>
            <a:ext cx="4308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s" sz="1200">
                <a:solidFill>
                  <a:srgbClr val="062F4F"/>
                </a:solidFill>
                <a:latin typeface="Nunito Black"/>
                <a:ea typeface="Nunito Black"/>
                <a:cs typeface="Nunito Black"/>
                <a:sym typeface="Nunito Black"/>
              </a:rPr>
              <a:t>‹#›</a:t>
            </a:fld>
            <a:endParaRPr sz="1200">
              <a:solidFill>
                <a:srgbClr val="062F4F"/>
              </a:solidFill>
              <a:latin typeface="Nunito Black"/>
              <a:ea typeface="Nunito Black"/>
              <a:cs typeface="Nunito Black"/>
              <a:sym typeface="Nunito Black"/>
            </a:endParaRPr>
          </a:p>
        </p:txBody>
      </p:sp>
      <p:sp>
        <p:nvSpPr>
          <p:cNvPr id="332" name="Google Shape;332;p30"/>
          <p:cNvSpPr txBox="1"/>
          <p:nvPr/>
        </p:nvSpPr>
        <p:spPr>
          <a:xfrm>
            <a:off x="435175" y="107575"/>
            <a:ext cx="4702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600">
                <a:solidFill>
                  <a:srgbClr val="062F4F"/>
                </a:solidFill>
                <a:latin typeface="Nunito SemiBold"/>
                <a:ea typeface="Nunito SemiBold"/>
                <a:cs typeface="Nunito SemiBold"/>
                <a:sym typeface="Nunito SemiBold"/>
              </a:rPr>
              <a:t>Other Platforms</a:t>
            </a:r>
            <a:endParaRPr sz="1600">
              <a:solidFill>
                <a:srgbClr val="062F4F"/>
              </a:solidFill>
              <a:latin typeface="Nunito SemiBold"/>
              <a:ea typeface="Nunito SemiBold"/>
              <a:cs typeface="Nunito SemiBold"/>
              <a:sym typeface="Nunito SemiBold"/>
            </a:endParaRPr>
          </a:p>
        </p:txBody>
      </p:sp>
      <p:sp>
        <p:nvSpPr>
          <p:cNvPr id="333" name="Google Shape;333;p30"/>
          <p:cNvSpPr txBox="1"/>
          <p:nvPr/>
        </p:nvSpPr>
        <p:spPr>
          <a:xfrm>
            <a:off x="435175" y="643700"/>
            <a:ext cx="7100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100">
                <a:solidFill>
                  <a:srgbClr val="062F4F"/>
                </a:solidFill>
                <a:latin typeface="Nunito"/>
                <a:ea typeface="Nunito"/>
                <a:cs typeface="Nunito"/>
                <a:sym typeface="Nunito"/>
              </a:rPr>
              <a:t>On the Ethix app or others platforms, the use of the Token’s name or logos are needed to clarify.</a:t>
            </a:r>
            <a:endParaRPr sz="1100">
              <a:solidFill>
                <a:srgbClr val="062F4F"/>
              </a:solidFill>
              <a:latin typeface="Nunito"/>
              <a:ea typeface="Nunito"/>
              <a:cs typeface="Nunito"/>
              <a:sym typeface="Nunito"/>
            </a:endParaRPr>
          </a:p>
        </p:txBody>
      </p:sp>
      <p:pic>
        <p:nvPicPr>
          <p:cNvPr id="334" name="Google Shape;334;p30"/>
          <p:cNvPicPr preferRelativeResize="0"/>
          <p:nvPr/>
        </p:nvPicPr>
        <p:blipFill>
          <a:blip r:embed="rId4">
            <a:alphaModFix/>
          </a:blip>
          <a:stretch>
            <a:fillRect/>
          </a:stretch>
        </p:blipFill>
        <p:spPr>
          <a:xfrm>
            <a:off x="2220753" y="1491132"/>
            <a:ext cx="4702499" cy="887268"/>
          </a:xfrm>
          <a:prstGeom prst="rect">
            <a:avLst/>
          </a:prstGeom>
          <a:noFill/>
          <a:ln>
            <a:noFill/>
          </a:ln>
        </p:spPr>
      </p:pic>
      <p:pic>
        <p:nvPicPr>
          <p:cNvPr id="335" name="Google Shape;335;p30"/>
          <p:cNvPicPr preferRelativeResize="0"/>
          <p:nvPr/>
        </p:nvPicPr>
        <p:blipFill>
          <a:blip r:embed="rId5">
            <a:alphaModFix/>
          </a:blip>
          <a:stretch>
            <a:fillRect/>
          </a:stretch>
        </p:blipFill>
        <p:spPr>
          <a:xfrm>
            <a:off x="1981200" y="2708675"/>
            <a:ext cx="5181600" cy="1343025"/>
          </a:xfrm>
          <a:prstGeom prst="rect">
            <a:avLst/>
          </a:prstGeom>
          <a:noFill/>
          <a:ln>
            <a:noFill/>
          </a:ln>
        </p:spPr>
      </p:pic>
      <p:sp>
        <p:nvSpPr>
          <p:cNvPr id="336" name="Google Shape;336;p30"/>
          <p:cNvSpPr txBox="1"/>
          <p:nvPr/>
        </p:nvSpPr>
        <p:spPr>
          <a:xfrm>
            <a:off x="5902250" y="4610450"/>
            <a:ext cx="1260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800" u="sng">
                <a:solidFill>
                  <a:srgbClr val="062F4F"/>
                </a:solidFill>
                <a:latin typeface="Nunito"/>
                <a:ea typeface="Nunito"/>
                <a:cs typeface="Nunito"/>
                <a:sym typeface="Nunito"/>
                <a:hlinkClick r:id="rId6">
                  <a:extLst>
                    <a:ext uri="{A12FA001-AC4F-418D-AE19-62706E023703}">
                      <ahyp:hlinkClr val="tx"/>
                    </a:ext>
                  </a:extLst>
                </a:hlinkClick>
              </a:rPr>
              <a:t>Download logo RGB</a:t>
            </a:r>
            <a:endParaRPr sz="800" u="sng">
              <a:solidFill>
                <a:srgbClr val="062F4F"/>
              </a:solidFill>
              <a:latin typeface="Nunito"/>
              <a:ea typeface="Nunito"/>
              <a:cs typeface="Nunito"/>
              <a:sym typeface="Nunito"/>
            </a:endParaRPr>
          </a:p>
        </p:txBody>
      </p:sp>
      <p:sp>
        <p:nvSpPr>
          <p:cNvPr id="337" name="Google Shape;337;p30"/>
          <p:cNvSpPr/>
          <p:nvPr/>
        </p:nvSpPr>
        <p:spPr>
          <a:xfrm>
            <a:off x="5781710" y="4698494"/>
            <a:ext cx="136500" cy="128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30">
            <a:hlinkClick r:id="rId7"/>
          </p:cNvPr>
          <p:cNvSpPr/>
          <p:nvPr/>
        </p:nvSpPr>
        <p:spPr>
          <a:xfrm>
            <a:off x="5700100" y="4602800"/>
            <a:ext cx="1306800" cy="323100"/>
          </a:xfrm>
          <a:prstGeom prst="roundRect">
            <a:avLst>
              <a:gd fmla="val 16667" name="adj"/>
            </a:avLst>
          </a:prstGeom>
          <a:noFill/>
          <a:ln cap="flat" cmpd="sng" w="9525">
            <a:solidFill>
              <a:srgbClr val="062F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30"/>
          <p:cNvSpPr txBox="1"/>
          <p:nvPr/>
        </p:nvSpPr>
        <p:spPr>
          <a:xfrm>
            <a:off x="7528075" y="4612250"/>
            <a:ext cx="1306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800" u="sng">
                <a:solidFill>
                  <a:srgbClr val="062F4F"/>
                </a:solidFill>
                <a:latin typeface="Nunito"/>
                <a:ea typeface="Nunito"/>
                <a:cs typeface="Nunito"/>
                <a:sym typeface="Nunito"/>
                <a:hlinkClick r:id="rId8">
                  <a:extLst>
                    <a:ext uri="{A12FA001-AC4F-418D-AE19-62706E023703}">
                      <ahyp:hlinkClr val="tx"/>
                    </a:ext>
                  </a:extLst>
                </a:hlinkClick>
              </a:rPr>
              <a:t>Download logo CMYK</a:t>
            </a:r>
            <a:endParaRPr sz="800" u="sng">
              <a:solidFill>
                <a:srgbClr val="062F4F"/>
              </a:solidFill>
              <a:latin typeface="Nunito"/>
              <a:ea typeface="Nunito"/>
              <a:cs typeface="Nunito"/>
              <a:sym typeface="Nunito"/>
            </a:endParaRPr>
          </a:p>
        </p:txBody>
      </p:sp>
      <p:sp>
        <p:nvSpPr>
          <p:cNvPr id="340" name="Google Shape;340;p30"/>
          <p:cNvSpPr/>
          <p:nvPr/>
        </p:nvSpPr>
        <p:spPr>
          <a:xfrm>
            <a:off x="7407535" y="4700294"/>
            <a:ext cx="136500" cy="128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30">
            <a:hlinkClick r:id="rId9"/>
          </p:cNvPr>
          <p:cNvSpPr/>
          <p:nvPr/>
        </p:nvSpPr>
        <p:spPr>
          <a:xfrm>
            <a:off x="7342725" y="4604600"/>
            <a:ext cx="1356300" cy="323100"/>
          </a:xfrm>
          <a:prstGeom prst="roundRect">
            <a:avLst>
              <a:gd fmla="val 16667" name="adj"/>
            </a:avLst>
          </a:prstGeom>
          <a:noFill/>
          <a:ln cap="flat" cmpd="sng" w="9525">
            <a:solidFill>
              <a:srgbClr val="062F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pic>
        <p:nvPicPr>
          <p:cNvPr id="346" name="Google Shape;346;p31"/>
          <p:cNvPicPr preferRelativeResize="0"/>
          <p:nvPr/>
        </p:nvPicPr>
        <p:blipFill>
          <a:blip r:embed="rId3">
            <a:alphaModFix/>
          </a:blip>
          <a:stretch>
            <a:fillRect/>
          </a:stretch>
        </p:blipFill>
        <p:spPr>
          <a:xfrm>
            <a:off x="0" y="0"/>
            <a:ext cx="435175" cy="831050"/>
          </a:xfrm>
          <a:prstGeom prst="rect">
            <a:avLst/>
          </a:prstGeom>
          <a:noFill/>
          <a:ln>
            <a:noFill/>
          </a:ln>
        </p:spPr>
      </p:pic>
      <p:sp>
        <p:nvSpPr>
          <p:cNvPr id="347" name="Google Shape;347;p31"/>
          <p:cNvSpPr txBox="1"/>
          <p:nvPr/>
        </p:nvSpPr>
        <p:spPr>
          <a:xfrm>
            <a:off x="6760650" y="199975"/>
            <a:ext cx="1722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800">
                <a:solidFill>
                  <a:srgbClr val="062F4F"/>
                </a:solidFill>
                <a:latin typeface="Nunito"/>
                <a:ea typeface="Nunito"/>
                <a:cs typeface="Nunito"/>
                <a:sym typeface="Nunito"/>
              </a:rPr>
              <a:t>ETHICHUB</a:t>
            </a:r>
            <a:r>
              <a:rPr lang="es" sz="800">
                <a:solidFill>
                  <a:srgbClr val="062F4F"/>
                </a:solidFill>
                <a:latin typeface="Nunito"/>
                <a:ea typeface="Nunito"/>
                <a:cs typeface="Nunito"/>
                <a:sym typeface="Nunito"/>
              </a:rPr>
              <a:t> VISUAL GUIDE </a:t>
            </a:r>
            <a:r>
              <a:rPr b="1" lang="es" sz="800">
                <a:solidFill>
                  <a:srgbClr val="062F4F"/>
                </a:solidFill>
                <a:latin typeface="Nunito"/>
                <a:ea typeface="Nunito"/>
                <a:cs typeface="Nunito"/>
                <a:sym typeface="Nunito"/>
              </a:rPr>
              <a:t>2022</a:t>
            </a:r>
            <a:endParaRPr b="1" sz="800">
              <a:solidFill>
                <a:srgbClr val="062F4F"/>
              </a:solidFill>
              <a:latin typeface="Nunito"/>
              <a:ea typeface="Nunito"/>
              <a:cs typeface="Nunito"/>
              <a:sym typeface="Nunito"/>
            </a:endParaRPr>
          </a:p>
        </p:txBody>
      </p:sp>
      <p:pic>
        <p:nvPicPr>
          <p:cNvPr id="348" name="Google Shape;348;p31"/>
          <p:cNvPicPr preferRelativeResize="0"/>
          <p:nvPr/>
        </p:nvPicPr>
        <p:blipFill rotWithShape="1">
          <a:blip r:embed="rId3">
            <a:alphaModFix/>
          </a:blip>
          <a:srcRect b="0" l="0" r="0" t="27609"/>
          <a:stretch/>
        </p:blipFill>
        <p:spPr>
          <a:xfrm flipH="1">
            <a:off x="8546150" y="199975"/>
            <a:ext cx="430675" cy="601600"/>
          </a:xfrm>
          <a:prstGeom prst="rect">
            <a:avLst/>
          </a:prstGeom>
          <a:noFill/>
          <a:ln>
            <a:noFill/>
          </a:ln>
        </p:spPr>
      </p:pic>
      <p:sp>
        <p:nvSpPr>
          <p:cNvPr id="349" name="Google Shape;349;p31"/>
          <p:cNvSpPr txBox="1"/>
          <p:nvPr>
            <p:ph idx="12" type="sldNum"/>
          </p:nvPr>
        </p:nvSpPr>
        <p:spPr>
          <a:xfrm>
            <a:off x="8509427" y="157075"/>
            <a:ext cx="4308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s" sz="1200">
                <a:solidFill>
                  <a:srgbClr val="062F4F"/>
                </a:solidFill>
                <a:latin typeface="Nunito Black"/>
                <a:ea typeface="Nunito Black"/>
                <a:cs typeface="Nunito Black"/>
                <a:sym typeface="Nunito Black"/>
              </a:rPr>
              <a:t>‹#›</a:t>
            </a:fld>
            <a:endParaRPr sz="1200">
              <a:solidFill>
                <a:srgbClr val="062F4F"/>
              </a:solidFill>
              <a:latin typeface="Nunito Black"/>
              <a:ea typeface="Nunito Black"/>
              <a:cs typeface="Nunito Black"/>
              <a:sym typeface="Nunito Black"/>
            </a:endParaRPr>
          </a:p>
        </p:txBody>
      </p:sp>
      <p:sp>
        <p:nvSpPr>
          <p:cNvPr id="350" name="Google Shape;350;p31"/>
          <p:cNvSpPr txBox="1"/>
          <p:nvPr/>
        </p:nvSpPr>
        <p:spPr>
          <a:xfrm>
            <a:off x="435175" y="107575"/>
            <a:ext cx="4702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600">
                <a:solidFill>
                  <a:srgbClr val="062F4F"/>
                </a:solidFill>
                <a:latin typeface="Nunito SemiBold"/>
                <a:ea typeface="Nunito SemiBold"/>
                <a:cs typeface="Nunito SemiBold"/>
                <a:sym typeface="Nunito SemiBold"/>
              </a:rPr>
              <a:t>Other Platforms</a:t>
            </a:r>
            <a:endParaRPr sz="1600">
              <a:solidFill>
                <a:srgbClr val="062F4F"/>
              </a:solidFill>
              <a:latin typeface="Nunito SemiBold"/>
              <a:ea typeface="Nunito SemiBold"/>
              <a:cs typeface="Nunito SemiBold"/>
              <a:sym typeface="Nunito SemiBold"/>
            </a:endParaRPr>
          </a:p>
        </p:txBody>
      </p:sp>
      <p:sp>
        <p:nvSpPr>
          <p:cNvPr id="351" name="Google Shape;351;p31"/>
          <p:cNvSpPr txBox="1"/>
          <p:nvPr/>
        </p:nvSpPr>
        <p:spPr>
          <a:xfrm>
            <a:off x="435175" y="643700"/>
            <a:ext cx="7100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100">
                <a:solidFill>
                  <a:srgbClr val="062F4F"/>
                </a:solidFill>
                <a:latin typeface="Nunito"/>
                <a:ea typeface="Nunito"/>
                <a:cs typeface="Nunito"/>
                <a:sym typeface="Nunito"/>
              </a:rPr>
              <a:t>Cryptocafé is the point where technology and farmer’s production meet. A place where Ethichubers can meet and learn about crypto world. </a:t>
            </a:r>
            <a:r>
              <a:rPr b="1" lang="es" sz="700" u="sng">
                <a:solidFill>
                  <a:srgbClr val="6AA84F"/>
                </a:solidFill>
                <a:latin typeface="Nunito"/>
                <a:ea typeface="Nunito"/>
                <a:cs typeface="Nunito"/>
                <a:sym typeface="Nunito"/>
                <a:hlinkClick r:id="rId4">
                  <a:extLst>
                    <a:ext uri="{A12FA001-AC4F-418D-AE19-62706E023703}">
                      <ahyp:hlinkClr val="tx"/>
                    </a:ext>
                  </a:extLst>
                </a:hlinkClick>
              </a:rPr>
              <a:t>GO TO VISUAL GUIDE</a:t>
            </a:r>
            <a:endParaRPr b="1" sz="700">
              <a:solidFill>
                <a:srgbClr val="6AA84F"/>
              </a:solidFill>
              <a:latin typeface="Nunito"/>
              <a:ea typeface="Nunito"/>
              <a:cs typeface="Nunito"/>
              <a:sym typeface="Nunito"/>
            </a:endParaRPr>
          </a:p>
        </p:txBody>
      </p:sp>
      <p:pic>
        <p:nvPicPr>
          <p:cNvPr id="352" name="Google Shape;352;p31"/>
          <p:cNvPicPr preferRelativeResize="0"/>
          <p:nvPr/>
        </p:nvPicPr>
        <p:blipFill>
          <a:blip r:embed="rId5">
            <a:alphaModFix/>
          </a:blip>
          <a:stretch>
            <a:fillRect/>
          </a:stretch>
        </p:blipFill>
        <p:spPr>
          <a:xfrm>
            <a:off x="1095724" y="1694775"/>
            <a:ext cx="1138215" cy="1613049"/>
          </a:xfrm>
          <a:prstGeom prst="rect">
            <a:avLst/>
          </a:prstGeom>
          <a:noFill/>
          <a:ln>
            <a:noFill/>
          </a:ln>
        </p:spPr>
      </p:pic>
      <p:pic>
        <p:nvPicPr>
          <p:cNvPr id="353" name="Google Shape;353;p31"/>
          <p:cNvPicPr preferRelativeResize="0"/>
          <p:nvPr/>
        </p:nvPicPr>
        <p:blipFill rotWithShape="1">
          <a:blip r:embed="rId5">
            <a:alphaModFix/>
          </a:blip>
          <a:srcRect b="23954" l="0" r="0" t="0"/>
          <a:stretch/>
        </p:blipFill>
        <p:spPr>
          <a:xfrm>
            <a:off x="4002895" y="1887976"/>
            <a:ext cx="1138215" cy="1226646"/>
          </a:xfrm>
          <a:prstGeom prst="rect">
            <a:avLst/>
          </a:prstGeom>
          <a:noFill/>
          <a:ln>
            <a:noFill/>
          </a:ln>
        </p:spPr>
      </p:pic>
      <p:pic>
        <p:nvPicPr>
          <p:cNvPr id="354" name="Google Shape;354;p31"/>
          <p:cNvPicPr preferRelativeResize="0"/>
          <p:nvPr/>
        </p:nvPicPr>
        <p:blipFill>
          <a:blip r:embed="rId6">
            <a:alphaModFix/>
          </a:blip>
          <a:stretch>
            <a:fillRect/>
          </a:stretch>
        </p:blipFill>
        <p:spPr>
          <a:xfrm>
            <a:off x="7235319" y="2005934"/>
            <a:ext cx="772655" cy="985781"/>
          </a:xfrm>
          <a:prstGeom prst="rect">
            <a:avLst/>
          </a:prstGeom>
          <a:noFill/>
          <a:ln>
            <a:noFill/>
          </a:ln>
        </p:spPr>
      </p:pic>
      <p:pic>
        <p:nvPicPr>
          <p:cNvPr id="355" name="Google Shape;355;p31"/>
          <p:cNvPicPr preferRelativeResize="0"/>
          <p:nvPr/>
        </p:nvPicPr>
        <p:blipFill>
          <a:blip r:embed="rId7">
            <a:alphaModFix/>
          </a:blip>
          <a:stretch>
            <a:fillRect/>
          </a:stretch>
        </p:blipFill>
        <p:spPr>
          <a:xfrm>
            <a:off x="865600" y="3759507"/>
            <a:ext cx="1823367" cy="650262"/>
          </a:xfrm>
          <a:prstGeom prst="rect">
            <a:avLst/>
          </a:prstGeom>
          <a:noFill/>
          <a:ln>
            <a:noFill/>
          </a:ln>
        </p:spPr>
      </p:pic>
      <p:pic>
        <p:nvPicPr>
          <p:cNvPr id="356" name="Google Shape;356;p31"/>
          <p:cNvPicPr preferRelativeResize="0"/>
          <p:nvPr/>
        </p:nvPicPr>
        <p:blipFill>
          <a:blip r:embed="rId8">
            <a:alphaModFix/>
          </a:blip>
          <a:stretch>
            <a:fillRect/>
          </a:stretch>
        </p:blipFill>
        <p:spPr>
          <a:xfrm>
            <a:off x="3731548" y="3759507"/>
            <a:ext cx="1823370" cy="653618"/>
          </a:xfrm>
          <a:prstGeom prst="rect">
            <a:avLst/>
          </a:prstGeom>
          <a:noFill/>
          <a:ln>
            <a:noFill/>
          </a:ln>
        </p:spPr>
      </p:pic>
      <p:pic>
        <p:nvPicPr>
          <p:cNvPr id="357" name="Google Shape;357;p31"/>
          <p:cNvPicPr preferRelativeResize="0"/>
          <p:nvPr/>
        </p:nvPicPr>
        <p:blipFill>
          <a:blip r:embed="rId9">
            <a:alphaModFix/>
          </a:blip>
          <a:stretch>
            <a:fillRect/>
          </a:stretch>
        </p:blipFill>
        <p:spPr>
          <a:xfrm>
            <a:off x="6709956" y="3759507"/>
            <a:ext cx="1823370" cy="653626"/>
          </a:xfrm>
          <a:prstGeom prst="rect">
            <a:avLst/>
          </a:prstGeom>
          <a:noFill/>
          <a:ln>
            <a:noFill/>
          </a:ln>
        </p:spPr>
      </p:pic>
      <p:sp>
        <p:nvSpPr>
          <p:cNvPr id="358" name="Google Shape;358;p31"/>
          <p:cNvSpPr txBox="1"/>
          <p:nvPr/>
        </p:nvSpPr>
        <p:spPr>
          <a:xfrm>
            <a:off x="1004438" y="3415563"/>
            <a:ext cx="12513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900">
                <a:solidFill>
                  <a:srgbClr val="062F4F"/>
                </a:solidFill>
                <a:latin typeface="Nunito"/>
                <a:ea typeface="Nunito"/>
                <a:cs typeface="Nunito"/>
                <a:sym typeface="Nunito"/>
              </a:rPr>
              <a:t>COLOR</a:t>
            </a:r>
            <a:endParaRPr sz="900">
              <a:solidFill>
                <a:srgbClr val="062F4F"/>
              </a:solidFill>
              <a:latin typeface="Nunito"/>
              <a:ea typeface="Nunito"/>
              <a:cs typeface="Nunito"/>
              <a:sym typeface="Nunito"/>
            </a:endParaRPr>
          </a:p>
        </p:txBody>
      </p:sp>
      <p:sp>
        <p:nvSpPr>
          <p:cNvPr id="359" name="Google Shape;359;p31"/>
          <p:cNvSpPr txBox="1"/>
          <p:nvPr/>
        </p:nvSpPr>
        <p:spPr>
          <a:xfrm>
            <a:off x="3946325" y="3415563"/>
            <a:ext cx="12513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900">
                <a:solidFill>
                  <a:srgbClr val="062F4F"/>
                </a:solidFill>
                <a:latin typeface="Nunito"/>
                <a:ea typeface="Nunito"/>
                <a:cs typeface="Nunito"/>
                <a:sym typeface="Nunito"/>
              </a:rPr>
              <a:t>GRAY SCALE</a:t>
            </a:r>
            <a:endParaRPr sz="900">
              <a:solidFill>
                <a:srgbClr val="062F4F"/>
              </a:solidFill>
              <a:latin typeface="Nunito"/>
              <a:ea typeface="Nunito"/>
              <a:cs typeface="Nunito"/>
              <a:sym typeface="Nunito"/>
            </a:endParaRPr>
          </a:p>
        </p:txBody>
      </p:sp>
      <p:sp>
        <p:nvSpPr>
          <p:cNvPr id="360" name="Google Shape;360;p31"/>
          <p:cNvSpPr txBox="1"/>
          <p:nvPr/>
        </p:nvSpPr>
        <p:spPr>
          <a:xfrm>
            <a:off x="6878250" y="3415575"/>
            <a:ext cx="14868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900">
                <a:solidFill>
                  <a:srgbClr val="062F4F"/>
                </a:solidFill>
                <a:latin typeface="Nunito"/>
                <a:ea typeface="Nunito"/>
                <a:cs typeface="Nunito"/>
                <a:sym typeface="Nunito"/>
              </a:rPr>
              <a:t>DARK BACKGROUNDS</a:t>
            </a:r>
            <a:endParaRPr sz="900">
              <a:solidFill>
                <a:srgbClr val="062F4F"/>
              </a:solidFill>
              <a:latin typeface="Nunito"/>
              <a:ea typeface="Nunito"/>
              <a:cs typeface="Nunito"/>
              <a:sym typeface="Nunito"/>
            </a:endParaRPr>
          </a:p>
        </p:txBody>
      </p:sp>
      <p:cxnSp>
        <p:nvCxnSpPr>
          <p:cNvPr id="361" name="Google Shape;361;p31"/>
          <p:cNvCxnSpPr>
            <a:endCxn id="359" idx="1"/>
          </p:cNvCxnSpPr>
          <p:nvPr/>
        </p:nvCxnSpPr>
        <p:spPr>
          <a:xfrm>
            <a:off x="2059025" y="3577113"/>
            <a:ext cx="1887300" cy="0"/>
          </a:xfrm>
          <a:prstGeom prst="straightConnector1">
            <a:avLst/>
          </a:prstGeom>
          <a:noFill/>
          <a:ln cap="flat" cmpd="sng" w="9525">
            <a:solidFill>
              <a:srgbClr val="E6EAE5"/>
            </a:solidFill>
            <a:prstDash val="solid"/>
            <a:round/>
            <a:headEnd len="med" w="med" type="none"/>
            <a:tailEnd len="med" w="med" type="none"/>
          </a:ln>
        </p:spPr>
      </p:cxnSp>
      <p:cxnSp>
        <p:nvCxnSpPr>
          <p:cNvPr id="362" name="Google Shape;362;p31"/>
          <p:cNvCxnSpPr>
            <a:stCxn id="359" idx="3"/>
            <a:endCxn id="360" idx="1"/>
          </p:cNvCxnSpPr>
          <p:nvPr/>
        </p:nvCxnSpPr>
        <p:spPr>
          <a:xfrm>
            <a:off x="5197625" y="3577113"/>
            <a:ext cx="1680600" cy="0"/>
          </a:xfrm>
          <a:prstGeom prst="straightConnector1">
            <a:avLst/>
          </a:prstGeom>
          <a:noFill/>
          <a:ln cap="flat" cmpd="sng" w="9525">
            <a:solidFill>
              <a:srgbClr val="E6EAE5"/>
            </a:solidFill>
            <a:prstDash val="solid"/>
            <a:round/>
            <a:headEnd len="med" w="med" type="none"/>
            <a:tailEnd len="med" w="med" type="none"/>
          </a:ln>
        </p:spPr>
      </p:cxnSp>
      <p:sp>
        <p:nvSpPr>
          <p:cNvPr id="363" name="Google Shape;363;p31"/>
          <p:cNvSpPr txBox="1"/>
          <p:nvPr/>
        </p:nvSpPr>
        <p:spPr>
          <a:xfrm>
            <a:off x="1182922" y="1365875"/>
            <a:ext cx="9609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900">
                <a:solidFill>
                  <a:srgbClr val="062F4F"/>
                </a:solidFill>
                <a:latin typeface="Nunito"/>
                <a:ea typeface="Nunito"/>
                <a:cs typeface="Nunito"/>
                <a:sym typeface="Nunito"/>
              </a:rPr>
              <a:t>COLOR</a:t>
            </a:r>
            <a:endParaRPr sz="900">
              <a:solidFill>
                <a:srgbClr val="062F4F"/>
              </a:solidFill>
              <a:latin typeface="Nunito"/>
              <a:ea typeface="Nunito"/>
              <a:cs typeface="Nunito"/>
              <a:sym typeface="Nunito"/>
            </a:endParaRPr>
          </a:p>
        </p:txBody>
      </p:sp>
      <p:sp>
        <p:nvSpPr>
          <p:cNvPr id="364" name="Google Shape;364;p31"/>
          <p:cNvSpPr txBox="1"/>
          <p:nvPr/>
        </p:nvSpPr>
        <p:spPr>
          <a:xfrm>
            <a:off x="4057900" y="1365875"/>
            <a:ext cx="10278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900">
                <a:solidFill>
                  <a:srgbClr val="062F4F"/>
                </a:solidFill>
                <a:latin typeface="Nunito"/>
                <a:ea typeface="Nunito"/>
                <a:cs typeface="Nunito"/>
                <a:sym typeface="Nunito"/>
              </a:rPr>
              <a:t>SYMBOL</a:t>
            </a:r>
            <a:endParaRPr sz="900">
              <a:solidFill>
                <a:srgbClr val="062F4F"/>
              </a:solidFill>
              <a:latin typeface="Nunito"/>
              <a:ea typeface="Nunito"/>
              <a:cs typeface="Nunito"/>
              <a:sym typeface="Nunito"/>
            </a:endParaRPr>
          </a:p>
        </p:txBody>
      </p:sp>
      <p:sp>
        <p:nvSpPr>
          <p:cNvPr id="365" name="Google Shape;365;p31"/>
          <p:cNvSpPr txBox="1"/>
          <p:nvPr/>
        </p:nvSpPr>
        <p:spPr>
          <a:xfrm>
            <a:off x="7114975" y="1365900"/>
            <a:ext cx="11382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900">
                <a:solidFill>
                  <a:srgbClr val="062F4F"/>
                </a:solidFill>
                <a:latin typeface="Nunito"/>
                <a:ea typeface="Nunito"/>
                <a:cs typeface="Nunito"/>
                <a:sym typeface="Nunito"/>
              </a:rPr>
              <a:t>CHARACTER</a:t>
            </a:r>
            <a:endParaRPr sz="900">
              <a:solidFill>
                <a:srgbClr val="062F4F"/>
              </a:solidFill>
              <a:latin typeface="Nunito"/>
              <a:ea typeface="Nunito"/>
              <a:cs typeface="Nunito"/>
              <a:sym typeface="Nunito"/>
            </a:endParaRPr>
          </a:p>
        </p:txBody>
      </p:sp>
      <p:cxnSp>
        <p:nvCxnSpPr>
          <p:cNvPr id="366" name="Google Shape;366;p31"/>
          <p:cNvCxnSpPr>
            <a:stCxn id="363" idx="3"/>
            <a:endCxn id="364" idx="1"/>
          </p:cNvCxnSpPr>
          <p:nvPr/>
        </p:nvCxnSpPr>
        <p:spPr>
          <a:xfrm>
            <a:off x="2143822" y="1527425"/>
            <a:ext cx="1914000" cy="0"/>
          </a:xfrm>
          <a:prstGeom prst="straightConnector1">
            <a:avLst/>
          </a:prstGeom>
          <a:noFill/>
          <a:ln cap="flat" cmpd="sng" w="9525">
            <a:solidFill>
              <a:srgbClr val="E6EAE5"/>
            </a:solidFill>
            <a:prstDash val="solid"/>
            <a:round/>
            <a:headEnd len="med" w="med" type="none"/>
            <a:tailEnd len="med" w="med" type="none"/>
          </a:ln>
        </p:spPr>
      </p:cxnSp>
      <p:cxnSp>
        <p:nvCxnSpPr>
          <p:cNvPr id="367" name="Google Shape;367;p31"/>
          <p:cNvCxnSpPr>
            <a:stCxn id="364" idx="3"/>
            <a:endCxn id="365" idx="1"/>
          </p:cNvCxnSpPr>
          <p:nvPr/>
        </p:nvCxnSpPr>
        <p:spPr>
          <a:xfrm>
            <a:off x="5085700" y="1527425"/>
            <a:ext cx="2029200" cy="0"/>
          </a:xfrm>
          <a:prstGeom prst="straightConnector1">
            <a:avLst/>
          </a:prstGeom>
          <a:noFill/>
          <a:ln cap="flat" cmpd="sng" w="9525">
            <a:solidFill>
              <a:srgbClr val="E6EAE5"/>
            </a:solidFill>
            <a:prstDash val="solid"/>
            <a:round/>
            <a:headEnd len="med" w="med" type="none"/>
            <a:tailEnd len="med" w="med" type="none"/>
          </a:ln>
        </p:spPr>
      </p:cxnSp>
      <p:sp>
        <p:nvSpPr>
          <p:cNvPr id="368" name="Google Shape;368;p31"/>
          <p:cNvSpPr txBox="1"/>
          <p:nvPr/>
        </p:nvSpPr>
        <p:spPr>
          <a:xfrm rot="-5400000">
            <a:off x="-50675" y="2162850"/>
            <a:ext cx="12948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900">
                <a:solidFill>
                  <a:srgbClr val="062F4F"/>
                </a:solidFill>
                <a:latin typeface="Nunito"/>
                <a:ea typeface="Nunito"/>
                <a:cs typeface="Nunito"/>
                <a:sym typeface="Nunito"/>
              </a:rPr>
              <a:t>VERTICAL</a:t>
            </a:r>
            <a:endParaRPr sz="900">
              <a:solidFill>
                <a:srgbClr val="062F4F"/>
              </a:solidFill>
              <a:latin typeface="Nunito"/>
              <a:ea typeface="Nunito"/>
              <a:cs typeface="Nunito"/>
              <a:sym typeface="Nunito"/>
            </a:endParaRPr>
          </a:p>
        </p:txBody>
      </p:sp>
      <p:sp>
        <p:nvSpPr>
          <p:cNvPr id="369" name="Google Shape;369;p31"/>
          <p:cNvSpPr txBox="1"/>
          <p:nvPr/>
        </p:nvSpPr>
        <p:spPr>
          <a:xfrm rot="-5400000">
            <a:off x="-92950" y="3967750"/>
            <a:ext cx="12948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900">
                <a:solidFill>
                  <a:srgbClr val="062F4F"/>
                </a:solidFill>
                <a:latin typeface="Nunito"/>
                <a:ea typeface="Nunito"/>
                <a:cs typeface="Nunito"/>
                <a:sym typeface="Nunito"/>
              </a:rPr>
              <a:t>HORIZONTAL</a:t>
            </a:r>
            <a:endParaRPr sz="900">
              <a:solidFill>
                <a:srgbClr val="062F4F"/>
              </a:solidFill>
              <a:latin typeface="Nunito"/>
              <a:ea typeface="Nunito"/>
              <a:cs typeface="Nunito"/>
              <a:sym typeface="Nunito"/>
            </a:endParaRPr>
          </a:p>
        </p:txBody>
      </p:sp>
      <p:sp>
        <p:nvSpPr>
          <p:cNvPr id="370" name="Google Shape;370;p31"/>
          <p:cNvSpPr txBox="1"/>
          <p:nvPr/>
        </p:nvSpPr>
        <p:spPr>
          <a:xfrm>
            <a:off x="6352550" y="4645175"/>
            <a:ext cx="9951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800" u="sng">
                <a:solidFill>
                  <a:srgbClr val="062F4F"/>
                </a:solidFill>
                <a:latin typeface="Nunito"/>
                <a:ea typeface="Nunito"/>
                <a:cs typeface="Nunito"/>
                <a:sym typeface="Nunito"/>
                <a:hlinkClick r:id="rId10">
                  <a:extLst>
                    <a:ext uri="{A12FA001-AC4F-418D-AE19-62706E023703}">
                      <ahyp:hlinkClr val="tx"/>
                    </a:ext>
                  </a:extLst>
                </a:hlinkClick>
              </a:rPr>
              <a:t>Horizontal Logo</a:t>
            </a:r>
            <a:endParaRPr sz="800" u="sng">
              <a:solidFill>
                <a:srgbClr val="062F4F"/>
              </a:solidFill>
              <a:latin typeface="Nunito"/>
              <a:ea typeface="Nunito"/>
              <a:cs typeface="Nunito"/>
              <a:sym typeface="Nunito"/>
            </a:endParaRPr>
          </a:p>
        </p:txBody>
      </p:sp>
      <p:sp>
        <p:nvSpPr>
          <p:cNvPr id="371" name="Google Shape;371;p31"/>
          <p:cNvSpPr/>
          <p:nvPr/>
        </p:nvSpPr>
        <p:spPr>
          <a:xfrm>
            <a:off x="6232010" y="4733219"/>
            <a:ext cx="136500" cy="128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31">
            <a:hlinkClick r:id="rId11"/>
          </p:cNvPr>
          <p:cNvSpPr/>
          <p:nvPr/>
        </p:nvSpPr>
        <p:spPr>
          <a:xfrm>
            <a:off x="6140500" y="4637525"/>
            <a:ext cx="1164300" cy="323100"/>
          </a:xfrm>
          <a:prstGeom prst="roundRect">
            <a:avLst>
              <a:gd fmla="val 16667" name="adj"/>
            </a:avLst>
          </a:prstGeom>
          <a:noFill/>
          <a:ln cap="flat" cmpd="sng" w="9525">
            <a:solidFill>
              <a:srgbClr val="062F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31"/>
          <p:cNvSpPr txBox="1"/>
          <p:nvPr/>
        </p:nvSpPr>
        <p:spPr>
          <a:xfrm>
            <a:off x="7701125" y="4645175"/>
            <a:ext cx="9951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800" u="sng">
                <a:solidFill>
                  <a:srgbClr val="062F4F"/>
                </a:solidFill>
                <a:latin typeface="Nunito"/>
                <a:ea typeface="Nunito"/>
                <a:cs typeface="Nunito"/>
                <a:sym typeface="Nunito"/>
                <a:hlinkClick r:id="rId12">
                  <a:extLst>
                    <a:ext uri="{A12FA001-AC4F-418D-AE19-62706E023703}">
                      <ahyp:hlinkClr val="tx"/>
                    </a:ext>
                  </a:extLst>
                </a:hlinkClick>
              </a:rPr>
              <a:t>Vertical Logo</a:t>
            </a:r>
            <a:endParaRPr sz="800" u="sng">
              <a:solidFill>
                <a:srgbClr val="062F4F"/>
              </a:solidFill>
              <a:latin typeface="Nunito"/>
              <a:ea typeface="Nunito"/>
              <a:cs typeface="Nunito"/>
              <a:sym typeface="Nunito"/>
            </a:endParaRPr>
          </a:p>
        </p:txBody>
      </p:sp>
      <p:sp>
        <p:nvSpPr>
          <p:cNvPr id="374" name="Google Shape;374;p31"/>
          <p:cNvSpPr/>
          <p:nvPr/>
        </p:nvSpPr>
        <p:spPr>
          <a:xfrm>
            <a:off x="7580585" y="4733219"/>
            <a:ext cx="136500" cy="128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31">
            <a:hlinkClick r:id="rId13"/>
          </p:cNvPr>
          <p:cNvSpPr/>
          <p:nvPr/>
        </p:nvSpPr>
        <p:spPr>
          <a:xfrm>
            <a:off x="7489075" y="4637525"/>
            <a:ext cx="1164300" cy="323100"/>
          </a:xfrm>
          <a:prstGeom prst="roundRect">
            <a:avLst>
              <a:gd fmla="val 16667" name="adj"/>
            </a:avLst>
          </a:prstGeom>
          <a:noFill/>
          <a:ln cap="flat" cmpd="sng" w="9525">
            <a:solidFill>
              <a:srgbClr val="062F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pic>
        <p:nvPicPr>
          <p:cNvPr id="61" name="Google Shape;61;p14"/>
          <p:cNvPicPr preferRelativeResize="0"/>
          <p:nvPr/>
        </p:nvPicPr>
        <p:blipFill>
          <a:blip r:embed="rId3">
            <a:alphaModFix amt="39000"/>
          </a:blip>
          <a:stretch>
            <a:fillRect/>
          </a:stretch>
        </p:blipFill>
        <p:spPr>
          <a:xfrm>
            <a:off x="152400" y="2135974"/>
            <a:ext cx="8839204" cy="2848572"/>
          </a:xfrm>
          <a:prstGeom prst="rect">
            <a:avLst/>
          </a:prstGeom>
          <a:noFill/>
          <a:ln>
            <a:noFill/>
          </a:ln>
        </p:spPr>
      </p:pic>
      <p:sp>
        <p:nvSpPr>
          <p:cNvPr id="62" name="Google Shape;62;p14"/>
          <p:cNvSpPr txBox="1"/>
          <p:nvPr/>
        </p:nvSpPr>
        <p:spPr>
          <a:xfrm>
            <a:off x="435175" y="107575"/>
            <a:ext cx="4702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600">
                <a:solidFill>
                  <a:srgbClr val="062F4F"/>
                </a:solidFill>
                <a:latin typeface="Nunito SemiBold"/>
                <a:ea typeface="Nunito SemiBold"/>
                <a:cs typeface="Nunito SemiBold"/>
                <a:sym typeface="Nunito SemiBold"/>
              </a:rPr>
              <a:t>Index</a:t>
            </a:r>
            <a:endParaRPr sz="1600">
              <a:solidFill>
                <a:srgbClr val="062F4F"/>
              </a:solidFill>
              <a:latin typeface="Nunito SemiBold"/>
              <a:ea typeface="Nunito SemiBold"/>
              <a:cs typeface="Nunito SemiBold"/>
              <a:sym typeface="Nunito SemiBold"/>
            </a:endParaRPr>
          </a:p>
        </p:txBody>
      </p:sp>
      <p:pic>
        <p:nvPicPr>
          <p:cNvPr id="63" name="Google Shape;63;p14"/>
          <p:cNvPicPr preferRelativeResize="0"/>
          <p:nvPr/>
        </p:nvPicPr>
        <p:blipFill>
          <a:blip r:embed="rId4">
            <a:alphaModFix/>
          </a:blip>
          <a:stretch>
            <a:fillRect/>
          </a:stretch>
        </p:blipFill>
        <p:spPr>
          <a:xfrm>
            <a:off x="0" y="0"/>
            <a:ext cx="435175" cy="831050"/>
          </a:xfrm>
          <a:prstGeom prst="rect">
            <a:avLst/>
          </a:prstGeom>
          <a:noFill/>
          <a:ln>
            <a:noFill/>
          </a:ln>
        </p:spPr>
      </p:pic>
      <p:sp>
        <p:nvSpPr>
          <p:cNvPr id="64" name="Google Shape;64;p14"/>
          <p:cNvSpPr txBox="1"/>
          <p:nvPr/>
        </p:nvSpPr>
        <p:spPr>
          <a:xfrm>
            <a:off x="6760650" y="199975"/>
            <a:ext cx="1722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800">
                <a:solidFill>
                  <a:srgbClr val="062F4F"/>
                </a:solidFill>
                <a:latin typeface="Nunito"/>
                <a:ea typeface="Nunito"/>
                <a:cs typeface="Nunito"/>
                <a:sym typeface="Nunito"/>
              </a:rPr>
              <a:t>ETHICHUB</a:t>
            </a:r>
            <a:r>
              <a:rPr lang="es" sz="800">
                <a:solidFill>
                  <a:srgbClr val="062F4F"/>
                </a:solidFill>
                <a:latin typeface="Nunito"/>
                <a:ea typeface="Nunito"/>
                <a:cs typeface="Nunito"/>
                <a:sym typeface="Nunito"/>
              </a:rPr>
              <a:t> VISUAL GUIDE </a:t>
            </a:r>
            <a:r>
              <a:rPr b="1" lang="es" sz="800">
                <a:solidFill>
                  <a:srgbClr val="062F4F"/>
                </a:solidFill>
                <a:latin typeface="Nunito"/>
                <a:ea typeface="Nunito"/>
                <a:cs typeface="Nunito"/>
                <a:sym typeface="Nunito"/>
              </a:rPr>
              <a:t>2022</a:t>
            </a:r>
            <a:endParaRPr b="1" sz="800">
              <a:solidFill>
                <a:srgbClr val="062F4F"/>
              </a:solidFill>
              <a:latin typeface="Nunito"/>
              <a:ea typeface="Nunito"/>
              <a:cs typeface="Nunito"/>
              <a:sym typeface="Nunito"/>
            </a:endParaRPr>
          </a:p>
        </p:txBody>
      </p:sp>
      <p:pic>
        <p:nvPicPr>
          <p:cNvPr id="65" name="Google Shape;65;p14"/>
          <p:cNvPicPr preferRelativeResize="0"/>
          <p:nvPr/>
        </p:nvPicPr>
        <p:blipFill rotWithShape="1">
          <a:blip r:embed="rId4">
            <a:alphaModFix/>
          </a:blip>
          <a:srcRect b="0" l="0" r="0" t="27609"/>
          <a:stretch/>
        </p:blipFill>
        <p:spPr>
          <a:xfrm flipH="1">
            <a:off x="8546150" y="199975"/>
            <a:ext cx="430675" cy="601600"/>
          </a:xfrm>
          <a:prstGeom prst="rect">
            <a:avLst/>
          </a:prstGeom>
          <a:noFill/>
          <a:ln>
            <a:noFill/>
          </a:ln>
        </p:spPr>
      </p:pic>
      <p:sp>
        <p:nvSpPr>
          <p:cNvPr id="66" name="Google Shape;66;p14"/>
          <p:cNvSpPr txBox="1"/>
          <p:nvPr>
            <p:ph idx="12" type="sldNum"/>
          </p:nvPr>
        </p:nvSpPr>
        <p:spPr>
          <a:xfrm>
            <a:off x="8509427" y="157075"/>
            <a:ext cx="4308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s" sz="1200">
                <a:solidFill>
                  <a:srgbClr val="062F4F"/>
                </a:solidFill>
                <a:latin typeface="Nunito Black"/>
                <a:ea typeface="Nunito Black"/>
                <a:cs typeface="Nunito Black"/>
                <a:sym typeface="Nunito Black"/>
              </a:rPr>
              <a:t>0</a:t>
            </a:r>
            <a:fld id="{00000000-1234-1234-1234-123412341234}" type="slidenum">
              <a:rPr lang="es" sz="1200">
                <a:solidFill>
                  <a:srgbClr val="062F4F"/>
                </a:solidFill>
                <a:latin typeface="Nunito Black"/>
                <a:ea typeface="Nunito Black"/>
                <a:cs typeface="Nunito Black"/>
                <a:sym typeface="Nunito Black"/>
              </a:rPr>
              <a:t>‹#›</a:t>
            </a:fld>
            <a:endParaRPr sz="1200">
              <a:solidFill>
                <a:srgbClr val="062F4F"/>
              </a:solidFill>
              <a:latin typeface="Nunito Black"/>
              <a:ea typeface="Nunito Black"/>
              <a:cs typeface="Nunito Black"/>
              <a:sym typeface="Nunito Black"/>
            </a:endParaRPr>
          </a:p>
        </p:txBody>
      </p:sp>
      <p:sp>
        <p:nvSpPr>
          <p:cNvPr id="67" name="Google Shape;67;p14"/>
          <p:cNvSpPr txBox="1"/>
          <p:nvPr/>
        </p:nvSpPr>
        <p:spPr>
          <a:xfrm>
            <a:off x="650350" y="1614425"/>
            <a:ext cx="7662600" cy="2839800"/>
          </a:xfrm>
          <a:prstGeom prst="rect">
            <a:avLst/>
          </a:prstGeom>
          <a:noFill/>
          <a:ln>
            <a:noFill/>
          </a:ln>
        </p:spPr>
        <p:txBody>
          <a:bodyPr anchorCtr="0" anchor="t" bIns="91425" lIns="91425" spcFirstLastPara="1" rIns="91425" wrap="square" tIns="91425">
            <a:spAutoFit/>
          </a:bodyPr>
          <a:lstStyle/>
          <a:p>
            <a:pPr indent="-323850" lvl="0" marL="457200" rtl="0" algn="l">
              <a:lnSpc>
                <a:spcPct val="150000"/>
              </a:lnSpc>
              <a:spcBef>
                <a:spcPts val="0"/>
              </a:spcBef>
              <a:spcAft>
                <a:spcPts val="0"/>
              </a:spcAft>
              <a:buClr>
                <a:srgbClr val="062F4F"/>
              </a:buClr>
              <a:buSzPts val="1500"/>
              <a:buFont typeface="Nunito"/>
              <a:buAutoNum type="arabicPeriod"/>
            </a:pPr>
            <a:r>
              <a:rPr b="1" lang="es" sz="1500" u="sng">
                <a:solidFill>
                  <a:srgbClr val="062F4F"/>
                </a:solidFill>
                <a:latin typeface="Nunito"/>
                <a:ea typeface="Nunito"/>
                <a:cs typeface="Nunito"/>
                <a:sym typeface="Nunito"/>
                <a:hlinkClick action="ppaction://hlinksldjump" r:id="rId5">
                  <a:extLst>
                    <a:ext uri="{A12FA001-AC4F-418D-AE19-62706E023703}">
                      <ahyp:hlinkClr val="tx"/>
                    </a:ext>
                  </a:extLst>
                </a:hlinkClick>
              </a:rPr>
              <a:t>Who We Are</a:t>
            </a:r>
            <a:endParaRPr b="1" sz="1500">
              <a:solidFill>
                <a:srgbClr val="062F4F"/>
              </a:solidFill>
              <a:latin typeface="Nunito"/>
              <a:ea typeface="Nunito"/>
              <a:cs typeface="Nunito"/>
              <a:sym typeface="Nunito"/>
            </a:endParaRPr>
          </a:p>
          <a:p>
            <a:pPr indent="-323850" lvl="0" marL="457200" rtl="0" algn="l">
              <a:lnSpc>
                <a:spcPct val="150000"/>
              </a:lnSpc>
              <a:spcBef>
                <a:spcPts val="0"/>
              </a:spcBef>
              <a:spcAft>
                <a:spcPts val="0"/>
              </a:spcAft>
              <a:buClr>
                <a:srgbClr val="062F4F"/>
              </a:buClr>
              <a:buSzPts val="1500"/>
              <a:buFont typeface="Nunito"/>
              <a:buAutoNum type="arabicPeriod"/>
            </a:pPr>
            <a:r>
              <a:rPr b="1" lang="es" sz="1500" u="sng">
                <a:solidFill>
                  <a:srgbClr val="062F4F"/>
                </a:solidFill>
                <a:latin typeface="Nunito"/>
                <a:ea typeface="Nunito"/>
                <a:cs typeface="Nunito"/>
                <a:sym typeface="Nunito"/>
                <a:hlinkClick action="ppaction://hlinksldjump" r:id="rId6">
                  <a:extLst>
                    <a:ext uri="{A12FA001-AC4F-418D-AE19-62706E023703}">
                      <ahyp:hlinkClr val="tx"/>
                    </a:ext>
                  </a:extLst>
                </a:hlinkClick>
              </a:rPr>
              <a:t>The Font</a:t>
            </a:r>
            <a:endParaRPr b="1" sz="1500">
              <a:solidFill>
                <a:srgbClr val="062F4F"/>
              </a:solidFill>
              <a:latin typeface="Nunito"/>
              <a:ea typeface="Nunito"/>
              <a:cs typeface="Nunito"/>
              <a:sym typeface="Nunito"/>
            </a:endParaRPr>
          </a:p>
          <a:p>
            <a:pPr indent="-323850" lvl="0" marL="457200" rtl="0" algn="l">
              <a:lnSpc>
                <a:spcPct val="150000"/>
              </a:lnSpc>
              <a:spcBef>
                <a:spcPts val="0"/>
              </a:spcBef>
              <a:spcAft>
                <a:spcPts val="0"/>
              </a:spcAft>
              <a:buClr>
                <a:srgbClr val="062F4F"/>
              </a:buClr>
              <a:buSzPts val="1500"/>
              <a:buFont typeface="Nunito"/>
              <a:buAutoNum type="arabicPeriod"/>
            </a:pPr>
            <a:r>
              <a:rPr b="1" lang="es" sz="1500" u="sng">
                <a:solidFill>
                  <a:srgbClr val="062F4F"/>
                </a:solidFill>
                <a:latin typeface="Nunito"/>
                <a:ea typeface="Nunito"/>
                <a:cs typeface="Nunito"/>
                <a:sym typeface="Nunito"/>
                <a:hlinkClick action="ppaction://hlinksldjump" r:id="rId7">
                  <a:extLst>
                    <a:ext uri="{A12FA001-AC4F-418D-AE19-62706E023703}">
                      <ahyp:hlinkClr val="tx"/>
                    </a:ext>
                  </a:extLst>
                </a:hlinkClick>
              </a:rPr>
              <a:t>Our Colors</a:t>
            </a:r>
            <a:endParaRPr b="1" sz="1500">
              <a:solidFill>
                <a:srgbClr val="062F4F"/>
              </a:solidFill>
              <a:latin typeface="Nunito"/>
              <a:ea typeface="Nunito"/>
              <a:cs typeface="Nunito"/>
              <a:sym typeface="Nunito"/>
            </a:endParaRPr>
          </a:p>
          <a:p>
            <a:pPr indent="-323850" lvl="0" marL="457200" rtl="0" algn="l">
              <a:lnSpc>
                <a:spcPct val="150000"/>
              </a:lnSpc>
              <a:spcBef>
                <a:spcPts val="0"/>
              </a:spcBef>
              <a:spcAft>
                <a:spcPts val="0"/>
              </a:spcAft>
              <a:buClr>
                <a:srgbClr val="062F4F"/>
              </a:buClr>
              <a:buSzPts val="1500"/>
              <a:buFont typeface="Nunito"/>
              <a:buAutoNum type="arabicPeriod"/>
            </a:pPr>
            <a:r>
              <a:rPr b="1" lang="es" sz="1500" u="sng">
                <a:solidFill>
                  <a:srgbClr val="062F4F"/>
                </a:solidFill>
                <a:latin typeface="Nunito"/>
                <a:ea typeface="Nunito"/>
                <a:cs typeface="Nunito"/>
                <a:sym typeface="Nunito"/>
                <a:hlinkClick action="ppaction://hlinksldjump" r:id="rId8">
                  <a:extLst>
                    <a:ext uri="{A12FA001-AC4F-418D-AE19-62706E023703}">
                      <ahyp:hlinkClr val="tx"/>
                    </a:ext>
                  </a:extLst>
                </a:hlinkClick>
              </a:rPr>
              <a:t>The Logo</a:t>
            </a:r>
            <a:endParaRPr b="1" sz="1500">
              <a:solidFill>
                <a:srgbClr val="062F4F"/>
              </a:solidFill>
              <a:latin typeface="Nunito"/>
              <a:ea typeface="Nunito"/>
              <a:cs typeface="Nunito"/>
              <a:sym typeface="Nunito"/>
            </a:endParaRPr>
          </a:p>
          <a:p>
            <a:pPr indent="-323850" lvl="0" marL="457200" rtl="0" algn="l">
              <a:lnSpc>
                <a:spcPct val="150000"/>
              </a:lnSpc>
              <a:spcBef>
                <a:spcPts val="0"/>
              </a:spcBef>
              <a:spcAft>
                <a:spcPts val="0"/>
              </a:spcAft>
              <a:buClr>
                <a:srgbClr val="062F4F"/>
              </a:buClr>
              <a:buSzPts val="1500"/>
              <a:buFont typeface="Nunito"/>
              <a:buAutoNum type="arabicPeriod"/>
            </a:pPr>
            <a:r>
              <a:rPr b="1" lang="es" sz="1500" u="sng">
                <a:solidFill>
                  <a:srgbClr val="062F4F"/>
                </a:solidFill>
                <a:latin typeface="Nunito"/>
                <a:ea typeface="Nunito"/>
                <a:cs typeface="Nunito"/>
                <a:sym typeface="Nunito"/>
                <a:hlinkClick action="ppaction://hlinksldjump" r:id="rId9">
                  <a:extLst>
                    <a:ext uri="{A12FA001-AC4F-418D-AE19-62706E023703}">
                      <ahyp:hlinkClr val="tx"/>
                    </a:ext>
                  </a:extLst>
                </a:hlinkClick>
              </a:rPr>
              <a:t>Web Elements</a:t>
            </a:r>
            <a:endParaRPr b="1" sz="1500">
              <a:solidFill>
                <a:srgbClr val="062F4F"/>
              </a:solidFill>
              <a:latin typeface="Nunito"/>
              <a:ea typeface="Nunito"/>
              <a:cs typeface="Nunito"/>
              <a:sym typeface="Nunito"/>
            </a:endParaRPr>
          </a:p>
          <a:p>
            <a:pPr indent="-323850" lvl="0" marL="457200" rtl="0" algn="l">
              <a:lnSpc>
                <a:spcPct val="150000"/>
              </a:lnSpc>
              <a:spcBef>
                <a:spcPts val="0"/>
              </a:spcBef>
              <a:spcAft>
                <a:spcPts val="0"/>
              </a:spcAft>
              <a:buClr>
                <a:srgbClr val="062F4F"/>
              </a:buClr>
              <a:buSzPts val="1500"/>
              <a:buFont typeface="Nunito"/>
              <a:buAutoNum type="arabicPeriod"/>
            </a:pPr>
            <a:r>
              <a:rPr b="1" lang="es" sz="1500" u="sng">
                <a:solidFill>
                  <a:srgbClr val="062F4F"/>
                </a:solidFill>
                <a:latin typeface="Nunito"/>
                <a:ea typeface="Nunito"/>
                <a:cs typeface="Nunito"/>
                <a:sym typeface="Nunito"/>
                <a:hlinkClick action="ppaction://hlinksldjump" r:id="rId10">
                  <a:extLst>
                    <a:ext uri="{A12FA001-AC4F-418D-AE19-62706E023703}">
                      <ahyp:hlinkClr val="tx"/>
                    </a:ext>
                  </a:extLst>
                </a:hlinkClick>
              </a:rPr>
              <a:t>Art Direction</a:t>
            </a:r>
            <a:endParaRPr b="1" sz="1500">
              <a:solidFill>
                <a:srgbClr val="062F4F"/>
              </a:solidFill>
              <a:latin typeface="Nunito"/>
              <a:ea typeface="Nunito"/>
              <a:cs typeface="Nunito"/>
              <a:sym typeface="Nunito"/>
            </a:endParaRPr>
          </a:p>
          <a:p>
            <a:pPr indent="-323850" lvl="0" marL="457200" rtl="0" algn="l">
              <a:lnSpc>
                <a:spcPct val="150000"/>
              </a:lnSpc>
              <a:spcBef>
                <a:spcPts val="0"/>
              </a:spcBef>
              <a:spcAft>
                <a:spcPts val="0"/>
              </a:spcAft>
              <a:buClr>
                <a:srgbClr val="062F4F"/>
              </a:buClr>
              <a:buSzPts val="1500"/>
              <a:buFont typeface="Nunito"/>
              <a:buAutoNum type="arabicPeriod"/>
            </a:pPr>
            <a:r>
              <a:rPr b="1" lang="es" sz="1500" u="sng">
                <a:solidFill>
                  <a:srgbClr val="062F4F"/>
                </a:solidFill>
                <a:latin typeface="Nunito"/>
                <a:ea typeface="Nunito"/>
                <a:cs typeface="Nunito"/>
                <a:sym typeface="Nunito"/>
                <a:hlinkClick action="ppaction://hlinksldjump" r:id="rId11">
                  <a:extLst>
                    <a:ext uri="{A12FA001-AC4F-418D-AE19-62706E023703}">
                      <ahyp:hlinkClr val="tx"/>
                    </a:ext>
                  </a:extLst>
                </a:hlinkClick>
              </a:rPr>
              <a:t>Glossary</a:t>
            </a:r>
            <a:endParaRPr b="1" sz="1500">
              <a:solidFill>
                <a:srgbClr val="062F4F"/>
              </a:solidFill>
              <a:latin typeface="Nunito"/>
              <a:ea typeface="Nunito"/>
              <a:cs typeface="Nunito"/>
              <a:sym typeface="Nunito"/>
            </a:endParaRPr>
          </a:p>
          <a:p>
            <a:pPr indent="0" lvl="0" marL="0" rtl="0" algn="l">
              <a:spcBef>
                <a:spcPts val="0"/>
              </a:spcBef>
              <a:spcAft>
                <a:spcPts val="0"/>
              </a:spcAft>
              <a:buNone/>
            </a:pPr>
            <a:r>
              <a:t/>
            </a:r>
            <a:endParaRPr b="1" sz="1500">
              <a:solidFill>
                <a:srgbClr val="062F4F"/>
              </a:solidFill>
              <a:latin typeface="Nunito"/>
              <a:ea typeface="Nunito"/>
              <a:cs typeface="Nunito"/>
              <a:sym typeface="Nuni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pic>
        <p:nvPicPr>
          <p:cNvPr id="380" name="Google Shape;380;p32"/>
          <p:cNvPicPr preferRelativeResize="0"/>
          <p:nvPr/>
        </p:nvPicPr>
        <p:blipFill>
          <a:blip r:embed="rId3">
            <a:alphaModFix amt="39000"/>
          </a:blip>
          <a:stretch>
            <a:fillRect/>
          </a:stretch>
        </p:blipFill>
        <p:spPr>
          <a:xfrm>
            <a:off x="152400" y="2135974"/>
            <a:ext cx="8839204" cy="2848572"/>
          </a:xfrm>
          <a:prstGeom prst="rect">
            <a:avLst/>
          </a:prstGeom>
          <a:noFill/>
          <a:ln>
            <a:noFill/>
          </a:ln>
        </p:spPr>
      </p:pic>
      <p:sp>
        <p:nvSpPr>
          <p:cNvPr id="381" name="Google Shape;381;p32"/>
          <p:cNvSpPr txBox="1"/>
          <p:nvPr/>
        </p:nvSpPr>
        <p:spPr>
          <a:xfrm>
            <a:off x="4289100" y="1648350"/>
            <a:ext cx="4702500" cy="9234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s" sz="4800">
                <a:solidFill>
                  <a:srgbClr val="062F4F"/>
                </a:solidFill>
                <a:latin typeface="Nunito"/>
                <a:ea typeface="Nunito"/>
                <a:cs typeface="Nunito"/>
                <a:sym typeface="Nunito"/>
              </a:rPr>
              <a:t>Web Elements</a:t>
            </a:r>
            <a:endParaRPr b="1" sz="4800">
              <a:solidFill>
                <a:srgbClr val="062F4F"/>
              </a:solidFill>
              <a:latin typeface="Nunito"/>
              <a:ea typeface="Nunito"/>
              <a:cs typeface="Nunito"/>
              <a:sym typeface="Nunito"/>
            </a:endParaRPr>
          </a:p>
        </p:txBody>
      </p:sp>
      <p:pic>
        <p:nvPicPr>
          <p:cNvPr id="382" name="Google Shape;382;p32"/>
          <p:cNvPicPr preferRelativeResize="0"/>
          <p:nvPr/>
        </p:nvPicPr>
        <p:blipFill>
          <a:blip r:embed="rId4">
            <a:alphaModFix/>
          </a:blip>
          <a:stretch>
            <a:fillRect/>
          </a:stretch>
        </p:blipFill>
        <p:spPr>
          <a:xfrm>
            <a:off x="152400" y="178077"/>
            <a:ext cx="2061300" cy="7435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pic>
        <p:nvPicPr>
          <p:cNvPr id="387" name="Google Shape;387;p33"/>
          <p:cNvPicPr preferRelativeResize="0"/>
          <p:nvPr/>
        </p:nvPicPr>
        <p:blipFill>
          <a:blip r:embed="rId3">
            <a:alphaModFix/>
          </a:blip>
          <a:stretch>
            <a:fillRect/>
          </a:stretch>
        </p:blipFill>
        <p:spPr>
          <a:xfrm>
            <a:off x="0" y="0"/>
            <a:ext cx="435175" cy="831050"/>
          </a:xfrm>
          <a:prstGeom prst="rect">
            <a:avLst/>
          </a:prstGeom>
          <a:noFill/>
          <a:ln>
            <a:noFill/>
          </a:ln>
        </p:spPr>
      </p:pic>
      <p:sp>
        <p:nvSpPr>
          <p:cNvPr id="388" name="Google Shape;388;p33"/>
          <p:cNvSpPr txBox="1"/>
          <p:nvPr/>
        </p:nvSpPr>
        <p:spPr>
          <a:xfrm>
            <a:off x="6760650" y="199975"/>
            <a:ext cx="1722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800">
                <a:solidFill>
                  <a:srgbClr val="062F4F"/>
                </a:solidFill>
                <a:latin typeface="Nunito"/>
                <a:ea typeface="Nunito"/>
                <a:cs typeface="Nunito"/>
                <a:sym typeface="Nunito"/>
              </a:rPr>
              <a:t>ETHICHUB</a:t>
            </a:r>
            <a:r>
              <a:rPr lang="es" sz="800">
                <a:solidFill>
                  <a:srgbClr val="062F4F"/>
                </a:solidFill>
                <a:latin typeface="Nunito"/>
                <a:ea typeface="Nunito"/>
                <a:cs typeface="Nunito"/>
                <a:sym typeface="Nunito"/>
              </a:rPr>
              <a:t> VISUAL GUIDE </a:t>
            </a:r>
            <a:r>
              <a:rPr b="1" lang="es" sz="800">
                <a:solidFill>
                  <a:srgbClr val="062F4F"/>
                </a:solidFill>
                <a:latin typeface="Nunito"/>
                <a:ea typeface="Nunito"/>
                <a:cs typeface="Nunito"/>
                <a:sym typeface="Nunito"/>
              </a:rPr>
              <a:t>2022</a:t>
            </a:r>
            <a:endParaRPr b="1" sz="800">
              <a:solidFill>
                <a:srgbClr val="062F4F"/>
              </a:solidFill>
              <a:latin typeface="Nunito"/>
              <a:ea typeface="Nunito"/>
              <a:cs typeface="Nunito"/>
              <a:sym typeface="Nunito"/>
            </a:endParaRPr>
          </a:p>
        </p:txBody>
      </p:sp>
      <p:pic>
        <p:nvPicPr>
          <p:cNvPr id="389" name="Google Shape;389;p33"/>
          <p:cNvPicPr preferRelativeResize="0"/>
          <p:nvPr/>
        </p:nvPicPr>
        <p:blipFill rotWithShape="1">
          <a:blip r:embed="rId3">
            <a:alphaModFix/>
          </a:blip>
          <a:srcRect b="0" l="0" r="0" t="27609"/>
          <a:stretch/>
        </p:blipFill>
        <p:spPr>
          <a:xfrm flipH="1">
            <a:off x="8546150" y="199975"/>
            <a:ext cx="430675" cy="601600"/>
          </a:xfrm>
          <a:prstGeom prst="rect">
            <a:avLst/>
          </a:prstGeom>
          <a:noFill/>
          <a:ln>
            <a:noFill/>
          </a:ln>
        </p:spPr>
      </p:pic>
      <p:sp>
        <p:nvSpPr>
          <p:cNvPr id="390" name="Google Shape;390;p33"/>
          <p:cNvSpPr txBox="1"/>
          <p:nvPr>
            <p:ph idx="12" type="sldNum"/>
          </p:nvPr>
        </p:nvSpPr>
        <p:spPr>
          <a:xfrm>
            <a:off x="8509427" y="157075"/>
            <a:ext cx="4308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s" sz="1200">
                <a:solidFill>
                  <a:srgbClr val="062F4F"/>
                </a:solidFill>
                <a:latin typeface="Nunito Black"/>
                <a:ea typeface="Nunito Black"/>
                <a:cs typeface="Nunito Black"/>
                <a:sym typeface="Nunito Black"/>
              </a:rPr>
              <a:t>‹#›</a:t>
            </a:fld>
            <a:endParaRPr sz="1200">
              <a:solidFill>
                <a:srgbClr val="062F4F"/>
              </a:solidFill>
              <a:latin typeface="Nunito Black"/>
              <a:ea typeface="Nunito Black"/>
              <a:cs typeface="Nunito Black"/>
              <a:sym typeface="Nunito Black"/>
            </a:endParaRPr>
          </a:p>
        </p:txBody>
      </p:sp>
      <p:sp>
        <p:nvSpPr>
          <p:cNvPr id="391" name="Google Shape;391;p33"/>
          <p:cNvSpPr txBox="1"/>
          <p:nvPr/>
        </p:nvSpPr>
        <p:spPr>
          <a:xfrm>
            <a:off x="435175" y="107575"/>
            <a:ext cx="4702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600">
                <a:solidFill>
                  <a:srgbClr val="062F4F"/>
                </a:solidFill>
                <a:latin typeface="Nunito SemiBold"/>
                <a:ea typeface="Nunito SemiBold"/>
                <a:cs typeface="Nunito SemiBold"/>
                <a:sym typeface="Nunito SemiBold"/>
              </a:rPr>
              <a:t>Buttons / Call To Action</a:t>
            </a:r>
            <a:endParaRPr sz="1600">
              <a:solidFill>
                <a:srgbClr val="062F4F"/>
              </a:solidFill>
              <a:latin typeface="Nunito SemiBold"/>
              <a:ea typeface="Nunito SemiBold"/>
              <a:cs typeface="Nunito SemiBold"/>
              <a:sym typeface="Nunito SemiBold"/>
            </a:endParaRPr>
          </a:p>
        </p:txBody>
      </p:sp>
      <p:sp>
        <p:nvSpPr>
          <p:cNvPr id="392" name="Google Shape;392;p33"/>
          <p:cNvSpPr txBox="1"/>
          <p:nvPr/>
        </p:nvSpPr>
        <p:spPr>
          <a:xfrm>
            <a:off x="435175" y="643700"/>
            <a:ext cx="7100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100">
                <a:solidFill>
                  <a:srgbClr val="062F4F"/>
                </a:solidFill>
                <a:latin typeface="Nunito"/>
                <a:ea typeface="Nunito"/>
                <a:cs typeface="Nunito"/>
                <a:sym typeface="Nunito"/>
              </a:rPr>
              <a:t>The hierarchy in color is used to show the importance of certain actions on the EthicHub website.</a:t>
            </a:r>
            <a:endParaRPr sz="1100">
              <a:solidFill>
                <a:srgbClr val="062F4F"/>
              </a:solidFill>
              <a:latin typeface="Nunito"/>
              <a:ea typeface="Nunito"/>
              <a:cs typeface="Nunito"/>
              <a:sym typeface="Nunito"/>
            </a:endParaRPr>
          </a:p>
        </p:txBody>
      </p:sp>
      <p:pic>
        <p:nvPicPr>
          <p:cNvPr id="393" name="Google Shape;393;p33"/>
          <p:cNvPicPr preferRelativeResize="0"/>
          <p:nvPr/>
        </p:nvPicPr>
        <p:blipFill>
          <a:blip r:embed="rId4">
            <a:alphaModFix/>
          </a:blip>
          <a:stretch>
            <a:fillRect/>
          </a:stretch>
        </p:blipFill>
        <p:spPr>
          <a:xfrm>
            <a:off x="3131700" y="1465725"/>
            <a:ext cx="1247775" cy="514350"/>
          </a:xfrm>
          <a:prstGeom prst="rect">
            <a:avLst/>
          </a:prstGeom>
          <a:noFill/>
          <a:ln>
            <a:noFill/>
          </a:ln>
        </p:spPr>
      </p:pic>
      <p:pic>
        <p:nvPicPr>
          <p:cNvPr id="394" name="Google Shape;394;p33"/>
          <p:cNvPicPr preferRelativeResize="0"/>
          <p:nvPr/>
        </p:nvPicPr>
        <p:blipFill>
          <a:blip r:embed="rId5">
            <a:alphaModFix/>
          </a:blip>
          <a:stretch>
            <a:fillRect/>
          </a:stretch>
        </p:blipFill>
        <p:spPr>
          <a:xfrm>
            <a:off x="3131694" y="2727075"/>
            <a:ext cx="1495431" cy="514350"/>
          </a:xfrm>
          <a:prstGeom prst="rect">
            <a:avLst/>
          </a:prstGeom>
          <a:noFill/>
          <a:ln>
            <a:noFill/>
          </a:ln>
        </p:spPr>
      </p:pic>
      <p:pic>
        <p:nvPicPr>
          <p:cNvPr id="395" name="Google Shape;395;p33"/>
          <p:cNvPicPr preferRelativeResize="0"/>
          <p:nvPr/>
        </p:nvPicPr>
        <p:blipFill>
          <a:blip r:embed="rId6">
            <a:alphaModFix/>
          </a:blip>
          <a:stretch>
            <a:fillRect/>
          </a:stretch>
        </p:blipFill>
        <p:spPr>
          <a:xfrm>
            <a:off x="1207075" y="1465725"/>
            <a:ext cx="1247775" cy="514350"/>
          </a:xfrm>
          <a:prstGeom prst="rect">
            <a:avLst/>
          </a:prstGeom>
          <a:noFill/>
          <a:ln>
            <a:noFill/>
          </a:ln>
        </p:spPr>
      </p:pic>
      <p:pic>
        <p:nvPicPr>
          <p:cNvPr id="396" name="Google Shape;396;p33"/>
          <p:cNvPicPr preferRelativeResize="0"/>
          <p:nvPr/>
        </p:nvPicPr>
        <p:blipFill>
          <a:blip r:embed="rId7">
            <a:alphaModFix/>
          </a:blip>
          <a:stretch>
            <a:fillRect/>
          </a:stretch>
        </p:blipFill>
        <p:spPr>
          <a:xfrm>
            <a:off x="1200957" y="2727074"/>
            <a:ext cx="1476369" cy="514350"/>
          </a:xfrm>
          <a:prstGeom prst="rect">
            <a:avLst/>
          </a:prstGeom>
          <a:noFill/>
          <a:ln>
            <a:noFill/>
          </a:ln>
        </p:spPr>
      </p:pic>
      <p:pic>
        <p:nvPicPr>
          <p:cNvPr id="397" name="Google Shape;397;p33"/>
          <p:cNvPicPr preferRelativeResize="0"/>
          <p:nvPr/>
        </p:nvPicPr>
        <p:blipFill>
          <a:blip r:embed="rId8">
            <a:alphaModFix/>
          </a:blip>
          <a:stretch>
            <a:fillRect/>
          </a:stretch>
        </p:blipFill>
        <p:spPr>
          <a:xfrm>
            <a:off x="7031263" y="1465725"/>
            <a:ext cx="1247775" cy="514350"/>
          </a:xfrm>
          <a:prstGeom prst="rect">
            <a:avLst/>
          </a:prstGeom>
          <a:noFill/>
          <a:ln>
            <a:noFill/>
          </a:ln>
        </p:spPr>
      </p:pic>
      <p:pic>
        <p:nvPicPr>
          <p:cNvPr id="398" name="Google Shape;398;p33"/>
          <p:cNvPicPr preferRelativeResize="0"/>
          <p:nvPr/>
        </p:nvPicPr>
        <p:blipFill>
          <a:blip r:embed="rId9">
            <a:alphaModFix/>
          </a:blip>
          <a:stretch>
            <a:fillRect/>
          </a:stretch>
        </p:blipFill>
        <p:spPr>
          <a:xfrm>
            <a:off x="7031263" y="2727075"/>
            <a:ext cx="1476369" cy="514350"/>
          </a:xfrm>
          <a:prstGeom prst="rect">
            <a:avLst/>
          </a:prstGeom>
          <a:noFill/>
          <a:ln>
            <a:noFill/>
          </a:ln>
        </p:spPr>
      </p:pic>
      <p:pic>
        <p:nvPicPr>
          <p:cNvPr id="399" name="Google Shape;399;p33"/>
          <p:cNvPicPr preferRelativeResize="0"/>
          <p:nvPr/>
        </p:nvPicPr>
        <p:blipFill>
          <a:blip r:embed="rId10">
            <a:alphaModFix/>
          </a:blip>
          <a:stretch>
            <a:fillRect/>
          </a:stretch>
        </p:blipFill>
        <p:spPr>
          <a:xfrm>
            <a:off x="5081486" y="1465725"/>
            <a:ext cx="1247775" cy="514350"/>
          </a:xfrm>
          <a:prstGeom prst="rect">
            <a:avLst/>
          </a:prstGeom>
          <a:noFill/>
          <a:ln>
            <a:noFill/>
          </a:ln>
        </p:spPr>
      </p:pic>
      <p:pic>
        <p:nvPicPr>
          <p:cNvPr id="400" name="Google Shape;400;p33"/>
          <p:cNvPicPr preferRelativeResize="0"/>
          <p:nvPr/>
        </p:nvPicPr>
        <p:blipFill>
          <a:blip r:embed="rId11">
            <a:alphaModFix/>
          </a:blip>
          <a:stretch>
            <a:fillRect/>
          </a:stretch>
        </p:blipFill>
        <p:spPr>
          <a:xfrm>
            <a:off x="5081474" y="2727069"/>
            <a:ext cx="1476375" cy="514358"/>
          </a:xfrm>
          <a:prstGeom prst="rect">
            <a:avLst/>
          </a:prstGeom>
          <a:noFill/>
          <a:ln>
            <a:noFill/>
          </a:ln>
        </p:spPr>
      </p:pic>
      <p:sp>
        <p:nvSpPr>
          <p:cNvPr id="401" name="Google Shape;401;p33"/>
          <p:cNvSpPr txBox="1"/>
          <p:nvPr/>
        </p:nvSpPr>
        <p:spPr>
          <a:xfrm>
            <a:off x="1207088" y="3538975"/>
            <a:ext cx="14703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1100">
                <a:solidFill>
                  <a:srgbClr val="062F4F"/>
                </a:solidFill>
                <a:latin typeface="Nunito"/>
                <a:ea typeface="Nunito"/>
                <a:cs typeface="Nunito"/>
                <a:sym typeface="Nunito"/>
              </a:rPr>
              <a:t>PRIMARY</a:t>
            </a:r>
            <a:endParaRPr sz="1100">
              <a:solidFill>
                <a:srgbClr val="062F4F"/>
              </a:solidFill>
              <a:latin typeface="Nunito"/>
              <a:ea typeface="Nunito"/>
              <a:cs typeface="Nunito"/>
              <a:sym typeface="Nunito"/>
            </a:endParaRPr>
          </a:p>
        </p:txBody>
      </p:sp>
      <p:sp>
        <p:nvSpPr>
          <p:cNvPr id="402" name="Google Shape;402;p33"/>
          <p:cNvSpPr txBox="1"/>
          <p:nvPr/>
        </p:nvSpPr>
        <p:spPr>
          <a:xfrm>
            <a:off x="1204000" y="3963050"/>
            <a:ext cx="14703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100">
                <a:solidFill>
                  <a:srgbClr val="062F4F"/>
                </a:solidFill>
                <a:latin typeface="Nunito"/>
                <a:ea typeface="Nunito"/>
                <a:cs typeface="Nunito"/>
                <a:sym typeface="Nunito"/>
              </a:rPr>
              <a:t>For prioritary  actions like buying.</a:t>
            </a:r>
            <a:endParaRPr sz="1100">
              <a:solidFill>
                <a:srgbClr val="062F4F"/>
              </a:solidFill>
              <a:latin typeface="Nunito"/>
              <a:ea typeface="Nunito"/>
              <a:cs typeface="Nunito"/>
              <a:sym typeface="Nunito"/>
            </a:endParaRPr>
          </a:p>
        </p:txBody>
      </p:sp>
      <p:sp>
        <p:nvSpPr>
          <p:cNvPr id="403" name="Google Shape;403;p33"/>
          <p:cNvSpPr txBox="1"/>
          <p:nvPr/>
        </p:nvSpPr>
        <p:spPr>
          <a:xfrm>
            <a:off x="3144263" y="3538975"/>
            <a:ext cx="14703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1100">
                <a:solidFill>
                  <a:srgbClr val="062F4F"/>
                </a:solidFill>
                <a:latin typeface="Nunito"/>
                <a:ea typeface="Nunito"/>
                <a:cs typeface="Nunito"/>
                <a:sym typeface="Nunito"/>
              </a:rPr>
              <a:t>SECONDARY</a:t>
            </a:r>
            <a:endParaRPr sz="1100">
              <a:solidFill>
                <a:srgbClr val="062F4F"/>
              </a:solidFill>
              <a:latin typeface="Nunito"/>
              <a:ea typeface="Nunito"/>
              <a:cs typeface="Nunito"/>
              <a:sym typeface="Nunito"/>
            </a:endParaRPr>
          </a:p>
        </p:txBody>
      </p:sp>
      <p:sp>
        <p:nvSpPr>
          <p:cNvPr id="404" name="Google Shape;404;p33"/>
          <p:cNvSpPr txBox="1"/>
          <p:nvPr/>
        </p:nvSpPr>
        <p:spPr>
          <a:xfrm>
            <a:off x="5081438" y="3538975"/>
            <a:ext cx="14703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1100">
                <a:solidFill>
                  <a:srgbClr val="062F4F"/>
                </a:solidFill>
                <a:latin typeface="Nunito"/>
                <a:ea typeface="Nunito"/>
                <a:cs typeface="Nunito"/>
                <a:sym typeface="Nunito"/>
              </a:rPr>
              <a:t>TERTIARY</a:t>
            </a:r>
            <a:endParaRPr sz="1100">
              <a:solidFill>
                <a:srgbClr val="062F4F"/>
              </a:solidFill>
              <a:latin typeface="Nunito"/>
              <a:ea typeface="Nunito"/>
              <a:cs typeface="Nunito"/>
              <a:sym typeface="Nunito"/>
            </a:endParaRPr>
          </a:p>
        </p:txBody>
      </p:sp>
      <p:sp>
        <p:nvSpPr>
          <p:cNvPr id="405" name="Google Shape;405;p33"/>
          <p:cNvSpPr txBox="1"/>
          <p:nvPr/>
        </p:nvSpPr>
        <p:spPr>
          <a:xfrm>
            <a:off x="7034300" y="3538975"/>
            <a:ext cx="14703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1100">
                <a:solidFill>
                  <a:srgbClr val="062F4F"/>
                </a:solidFill>
                <a:latin typeface="Nunito"/>
                <a:ea typeface="Nunito"/>
                <a:cs typeface="Nunito"/>
                <a:sym typeface="Nunito"/>
              </a:rPr>
              <a:t>INACTIVE</a:t>
            </a:r>
            <a:endParaRPr sz="1100">
              <a:solidFill>
                <a:srgbClr val="062F4F"/>
              </a:solidFill>
              <a:latin typeface="Nunito"/>
              <a:ea typeface="Nunito"/>
              <a:cs typeface="Nunito"/>
              <a:sym typeface="Nunito"/>
            </a:endParaRPr>
          </a:p>
        </p:txBody>
      </p:sp>
      <p:cxnSp>
        <p:nvCxnSpPr>
          <p:cNvPr id="406" name="Google Shape;406;p33"/>
          <p:cNvCxnSpPr/>
          <p:nvPr/>
        </p:nvCxnSpPr>
        <p:spPr>
          <a:xfrm>
            <a:off x="2899488" y="1348325"/>
            <a:ext cx="0" cy="3256200"/>
          </a:xfrm>
          <a:prstGeom prst="straightConnector1">
            <a:avLst/>
          </a:prstGeom>
          <a:noFill/>
          <a:ln cap="flat" cmpd="sng" w="9525">
            <a:solidFill>
              <a:srgbClr val="E6EAE5"/>
            </a:solidFill>
            <a:prstDash val="solid"/>
            <a:round/>
            <a:headEnd len="med" w="med" type="none"/>
            <a:tailEnd len="med" w="med" type="none"/>
          </a:ln>
        </p:spPr>
      </p:cxnSp>
      <p:cxnSp>
        <p:nvCxnSpPr>
          <p:cNvPr id="407" name="Google Shape;407;p33"/>
          <p:cNvCxnSpPr/>
          <p:nvPr/>
        </p:nvCxnSpPr>
        <p:spPr>
          <a:xfrm>
            <a:off x="4841263" y="1348325"/>
            <a:ext cx="0" cy="3256200"/>
          </a:xfrm>
          <a:prstGeom prst="straightConnector1">
            <a:avLst/>
          </a:prstGeom>
          <a:noFill/>
          <a:ln cap="flat" cmpd="sng" w="9525">
            <a:solidFill>
              <a:srgbClr val="E6EAE5"/>
            </a:solidFill>
            <a:prstDash val="solid"/>
            <a:round/>
            <a:headEnd len="med" w="med" type="none"/>
            <a:tailEnd len="med" w="med" type="none"/>
          </a:ln>
        </p:spPr>
      </p:cxnSp>
      <p:cxnSp>
        <p:nvCxnSpPr>
          <p:cNvPr id="408" name="Google Shape;408;p33"/>
          <p:cNvCxnSpPr/>
          <p:nvPr/>
        </p:nvCxnSpPr>
        <p:spPr>
          <a:xfrm>
            <a:off x="6790488" y="1348325"/>
            <a:ext cx="0" cy="3256200"/>
          </a:xfrm>
          <a:prstGeom prst="straightConnector1">
            <a:avLst/>
          </a:prstGeom>
          <a:noFill/>
          <a:ln cap="flat" cmpd="sng" w="9525">
            <a:solidFill>
              <a:srgbClr val="E6EAE5"/>
            </a:solidFill>
            <a:prstDash val="solid"/>
            <a:round/>
            <a:headEnd len="med" w="med" type="none"/>
            <a:tailEnd len="med" w="med" type="none"/>
          </a:ln>
        </p:spPr>
      </p:cxnSp>
      <p:sp>
        <p:nvSpPr>
          <p:cNvPr id="409" name="Google Shape;409;p33"/>
          <p:cNvSpPr txBox="1"/>
          <p:nvPr/>
        </p:nvSpPr>
        <p:spPr>
          <a:xfrm>
            <a:off x="3131675" y="3933100"/>
            <a:ext cx="14703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100">
                <a:solidFill>
                  <a:srgbClr val="062F4F"/>
                </a:solidFill>
                <a:latin typeface="Nunito"/>
                <a:ea typeface="Nunito"/>
                <a:cs typeface="Nunito"/>
                <a:sym typeface="Nunito"/>
              </a:rPr>
              <a:t>For redirectioning between pages.</a:t>
            </a:r>
            <a:endParaRPr sz="1100">
              <a:solidFill>
                <a:srgbClr val="062F4F"/>
              </a:solidFill>
              <a:latin typeface="Nunito"/>
              <a:ea typeface="Nunito"/>
              <a:cs typeface="Nunito"/>
              <a:sym typeface="Nunito"/>
            </a:endParaRPr>
          </a:p>
        </p:txBody>
      </p:sp>
      <p:sp>
        <p:nvSpPr>
          <p:cNvPr id="410" name="Google Shape;410;p33"/>
          <p:cNvSpPr txBox="1"/>
          <p:nvPr/>
        </p:nvSpPr>
        <p:spPr>
          <a:xfrm>
            <a:off x="5059350" y="3933100"/>
            <a:ext cx="14703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100">
                <a:solidFill>
                  <a:srgbClr val="062F4F"/>
                </a:solidFill>
                <a:latin typeface="Nunito"/>
                <a:ea typeface="Nunito"/>
                <a:cs typeface="Nunito"/>
                <a:sym typeface="Nunito"/>
              </a:rPr>
              <a:t>For user-optional actions.</a:t>
            </a:r>
            <a:endParaRPr sz="1100">
              <a:solidFill>
                <a:srgbClr val="062F4F"/>
              </a:solidFill>
              <a:latin typeface="Nunito"/>
              <a:ea typeface="Nunito"/>
              <a:cs typeface="Nunito"/>
              <a:sym typeface="Nunito"/>
            </a:endParaRPr>
          </a:p>
        </p:txBody>
      </p:sp>
      <p:sp>
        <p:nvSpPr>
          <p:cNvPr id="411" name="Google Shape;411;p33"/>
          <p:cNvSpPr txBox="1"/>
          <p:nvPr/>
        </p:nvSpPr>
        <p:spPr>
          <a:xfrm>
            <a:off x="7034313" y="3963050"/>
            <a:ext cx="15963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100">
                <a:solidFill>
                  <a:srgbClr val="062F4F"/>
                </a:solidFill>
                <a:latin typeface="Nunito"/>
                <a:ea typeface="Nunito"/>
                <a:cs typeface="Nunito"/>
                <a:sym typeface="Nunito"/>
              </a:rPr>
              <a:t>For actions on hold and waiting for user/system input.</a:t>
            </a:r>
            <a:endParaRPr sz="1100">
              <a:solidFill>
                <a:srgbClr val="062F4F"/>
              </a:solidFill>
              <a:latin typeface="Nunito"/>
              <a:ea typeface="Nunito"/>
              <a:cs typeface="Nunito"/>
              <a:sym typeface="Nunito"/>
            </a:endParaRPr>
          </a:p>
        </p:txBody>
      </p:sp>
      <p:cxnSp>
        <p:nvCxnSpPr>
          <p:cNvPr id="412" name="Google Shape;412;p33"/>
          <p:cNvCxnSpPr/>
          <p:nvPr/>
        </p:nvCxnSpPr>
        <p:spPr>
          <a:xfrm>
            <a:off x="1052888" y="1348325"/>
            <a:ext cx="0" cy="3256200"/>
          </a:xfrm>
          <a:prstGeom prst="straightConnector1">
            <a:avLst/>
          </a:prstGeom>
          <a:noFill/>
          <a:ln cap="flat" cmpd="sng" w="9525">
            <a:solidFill>
              <a:srgbClr val="E6EAE5"/>
            </a:solidFill>
            <a:prstDash val="solid"/>
            <a:round/>
            <a:headEnd len="med" w="med" type="none"/>
            <a:tailEnd len="med" w="med" type="none"/>
          </a:ln>
        </p:spPr>
      </p:cxnSp>
      <p:sp>
        <p:nvSpPr>
          <p:cNvPr id="413" name="Google Shape;413;p33"/>
          <p:cNvSpPr txBox="1"/>
          <p:nvPr/>
        </p:nvSpPr>
        <p:spPr>
          <a:xfrm rot="-5400000">
            <a:off x="192988" y="2807250"/>
            <a:ext cx="9948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1100">
                <a:solidFill>
                  <a:srgbClr val="062F4F"/>
                </a:solidFill>
                <a:latin typeface="Nunito"/>
                <a:ea typeface="Nunito"/>
                <a:cs typeface="Nunito"/>
                <a:sym typeface="Nunito"/>
              </a:rPr>
              <a:t>WITH ICON</a:t>
            </a:r>
            <a:endParaRPr sz="1100">
              <a:solidFill>
                <a:srgbClr val="062F4F"/>
              </a:solidFill>
              <a:latin typeface="Nunito"/>
              <a:ea typeface="Nunito"/>
              <a:cs typeface="Nunito"/>
              <a:sym typeface="Nunito"/>
            </a:endParaRPr>
          </a:p>
        </p:txBody>
      </p:sp>
      <p:sp>
        <p:nvSpPr>
          <p:cNvPr id="414" name="Google Shape;414;p33"/>
          <p:cNvSpPr txBox="1"/>
          <p:nvPr/>
        </p:nvSpPr>
        <p:spPr>
          <a:xfrm rot="-5400000">
            <a:off x="192988" y="1545900"/>
            <a:ext cx="9948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1100">
                <a:solidFill>
                  <a:srgbClr val="062F4F"/>
                </a:solidFill>
                <a:latin typeface="Nunito"/>
                <a:ea typeface="Nunito"/>
                <a:cs typeface="Nunito"/>
                <a:sym typeface="Nunito"/>
              </a:rPr>
              <a:t>COMMON</a:t>
            </a:r>
            <a:endParaRPr sz="1100">
              <a:solidFill>
                <a:srgbClr val="062F4F"/>
              </a:solidFill>
              <a:latin typeface="Nunito"/>
              <a:ea typeface="Nunito"/>
              <a:cs typeface="Nunito"/>
              <a:sym typeface="Nuni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pic>
        <p:nvPicPr>
          <p:cNvPr id="419" name="Google Shape;419;p34"/>
          <p:cNvPicPr preferRelativeResize="0"/>
          <p:nvPr/>
        </p:nvPicPr>
        <p:blipFill>
          <a:blip r:embed="rId3">
            <a:alphaModFix/>
          </a:blip>
          <a:stretch>
            <a:fillRect/>
          </a:stretch>
        </p:blipFill>
        <p:spPr>
          <a:xfrm>
            <a:off x="0" y="0"/>
            <a:ext cx="435175" cy="831050"/>
          </a:xfrm>
          <a:prstGeom prst="rect">
            <a:avLst/>
          </a:prstGeom>
          <a:noFill/>
          <a:ln>
            <a:noFill/>
          </a:ln>
        </p:spPr>
      </p:pic>
      <p:sp>
        <p:nvSpPr>
          <p:cNvPr id="420" name="Google Shape;420;p34"/>
          <p:cNvSpPr txBox="1"/>
          <p:nvPr/>
        </p:nvSpPr>
        <p:spPr>
          <a:xfrm>
            <a:off x="6760650" y="199975"/>
            <a:ext cx="1722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800">
                <a:solidFill>
                  <a:srgbClr val="062F4F"/>
                </a:solidFill>
                <a:latin typeface="Nunito"/>
                <a:ea typeface="Nunito"/>
                <a:cs typeface="Nunito"/>
                <a:sym typeface="Nunito"/>
              </a:rPr>
              <a:t>ETHICHUB</a:t>
            </a:r>
            <a:r>
              <a:rPr lang="es" sz="800">
                <a:solidFill>
                  <a:srgbClr val="062F4F"/>
                </a:solidFill>
                <a:latin typeface="Nunito"/>
                <a:ea typeface="Nunito"/>
                <a:cs typeface="Nunito"/>
                <a:sym typeface="Nunito"/>
              </a:rPr>
              <a:t> VISUAL GUIDE </a:t>
            </a:r>
            <a:r>
              <a:rPr b="1" lang="es" sz="800">
                <a:solidFill>
                  <a:srgbClr val="062F4F"/>
                </a:solidFill>
                <a:latin typeface="Nunito"/>
                <a:ea typeface="Nunito"/>
                <a:cs typeface="Nunito"/>
                <a:sym typeface="Nunito"/>
              </a:rPr>
              <a:t>2022</a:t>
            </a:r>
            <a:endParaRPr b="1" sz="800">
              <a:solidFill>
                <a:srgbClr val="062F4F"/>
              </a:solidFill>
              <a:latin typeface="Nunito"/>
              <a:ea typeface="Nunito"/>
              <a:cs typeface="Nunito"/>
              <a:sym typeface="Nunito"/>
            </a:endParaRPr>
          </a:p>
        </p:txBody>
      </p:sp>
      <p:pic>
        <p:nvPicPr>
          <p:cNvPr id="421" name="Google Shape;421;p34"/>
          <p:cNvPicPr preferRelativeResize="0"/>
          <p:nvPr/>
        </p:nvPicPr>
        <p:blipFill rotWithShape="1">
          <a:blip r:embed="rId3">
            <a:alphaModFix/>
          </a:blip>
          <a:srcRect b="0" l="0" r="0" t="27609"/>
          <a:stretch/>
        </p:blipFill>
        <p:spPr>
          <a:xfrm flipH="1">
            <a:off x="8546150" y="199975"/>
            <a:ext cx="430675" cy="601600"/>
          </a:xfrm>
          <a:prstGeom prst="rect">
            <a:avLst/>
          </a:prstGeom>
          <a:noFill/>
          <a:ln>
            <a:noFill/>
          </a:ln>
        </p:spPr>
      </p:pic>
      <p:sp>
        <p:nvSpPr>
          <p:cNvPr id="422" name="Google Shape;422;p34"/>
          <p:cNvSpPr txBox="1"/>
          <p:nvPr>
            <p:ph idx="12" type="sldNum"/>
          </p:nvPr>
        </p:nvSpPr>
        <p:spPr>
          <a:xfrm>
            <a:off x="8509427" y="157075"/>
            <a:ext cx="4308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s" sz="1200">
                <a:solidFill>
                  <a:srgbClr val="062F4F"/>
                </a:solidFill>
                <a:latin typeface="Nunito Black"/>
                <a:ea typeface="Nunito Black"/>
                <a:cs typeface="Nunito Black"/>
                <a:sym typeface="Nunito Black"/>
              </a:rPr>
              <a:t>‹#›</a:t>
            </a:fld>
            <a:endParaRPr sz="1200">
              <a:solidFill>
                <a:srgbClr val="062F4F"/>
              </a:solidFill>
              <a:latin typeface="Nunito Black"/>
              <a:ea typeface="Nunito Black"/>
              <a:cs typeface="Nunito Black"/>
              <a:sym typeface="Nunito Black"/>
            </a:endParaRPr>
          </a:p>
        </p:txBody>
      </p:sp>
      <p:sp>
        <p:nvSpPr>
          <p:cNvPr id="423" name="Google Shape;423;p34"/>
          <p:cNvSpPr txBox="1"/>
          <p:nvPr/>
        </p:nvSpPr>
        <p:spPr>
          <a:xfrm>
            <a:off x="435175" y="107575"/>
            <a:ext cx="4702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600">
                <a:solidFill>
                  <a:srgbClr val="062F4F"/>
                </a:solidFill>
                <a:latin typeface="Nunito SemiBold"/>
                <a:ea typeface="Nunito SemiBold"/>
                <a:cs typeface="Nunito SemiBold"/>
                <a:sym typeface="Nunito SemiBold"/>
              </a:rPr>
              <a:t>Icons &amp; Symbols</a:t>
            </a:r>
            <a:endParaRPr sz="1600">
              <a:solidFill>
                <a:srgbClr val="062F4F"/>
              </a:solidFill>
              <a:latin typeface="Nunito SemiBold"/>
              <a:ea typeface="Nunito SemiBold"/>
              <a:cs typeface="Nunito SemiBold"/>
              <a:sym typeface="Nunito SemiBold"/>
            </a:endParaRPr>
          </a:p>
        </p:txBody>
      </p:sp>
      <p:sp>
        <p:nvSpPr>
          <p:cNvPr id="424" name="Google Shape;424;p34"/>
          <p:cNvSpPr txBox="1"/>
          <p:nvPr/>
        </p:nvSpPr>
        <p:spPr>
          <a:xfrm>
            <a:off x="435175" y="643700"/>
            <a:ext cx="7100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100">
                <a:solidFill>
                  <a:srgbClr val="062F4F"/>
                </a:solidFill>
                <a:latin typeface="Nunito"/>
                <a:ea typeface="Nunito"/>
                <a:cs typeface="Nunito"/>
                <a:sym typeface="Nunito"/>
              </a:rPr>
              <a:t>Icons and symbols should be prioritary outlined to avoid heavy visual weight.</a:t>
            </a:r>
            <a:endParaRPr sz="1100">
              <a:solidFill>
                <a:srgbClr val="062F4F"/>
              </a:solidFill>
              <a:latin typeface="Nunito"/>
              <a:ea typeface="Nunito"/>
              <a:cs typeface="Nunito"/>
              <a:sym typeface="Nunito"/>
            </a:endParaRPr>
          </a:p>
        </p:txBody>
      </p:sp>
      <p:pic>
        <p:nvPicPr>
          <p:cNvPr id="425" name="Google Shape;425;p34"/>
          <p:cNvPicPr preferRelativeResize="0"/>
          <p:nvPr/>
        </p:nvPicPr>
        <p:blipFill>
          <a:blip r:embed="rId4">
            <a:alphaModFix/>
          </a:blip>
          <a:stretch>
            <a:fillRect/>
          </a:stretch>
        </p:blipFill>
        <p:spPr>
          <a:xfrm>
            <a:off x="4149404" y="3082464"/>
            <a:ext cx="348839" cy="1774987"/>
          </a:xfrm>
          <a:prstGeom prst="rect">
            <a:avLst/>
          </a:prstGeom>
          <a:noFill/>
          <a:ln>
            <a:noFill/>
          </a:ln>
        </p:spPr>
      </p:pic>
      <p:pic>
        <p:nvPicPr>
          <p:cNvPr id="426" name="Google Shape;426;p34"/>
          <p:cNvPicPr preferRelativeResize="0"/>
          <p:nvPr/>
        </p:nvPicPr>
        <p:blipFill>
          <a:blip r:embed="rId5">
            <a:alphaModFix/>
          </a:blip>
          <a:stretch>
            <a:fillRect/>
          </a:stretch>
        </p:blipFill>
        <p:spPr>
          <a:xfrm>
            <a:off x="3567042" y="3082464"/>
            <a:ext cx="348839" cy="1774987"/>
          </a:xfrm>
          <a:prstGeom prst="rect">
            <a:avLst/>
          </a:prstGeom>
          <a:noFill/>
          <a:ln>
            <a:noFill/>
          </a:ln>
        </p:spPr>
      </p:pic>
      <p:pic>
        <p:nvPicPr>
          <p:cNvPr id="427" name="Google Shape;427;p34"/>
          <p:cNvPicPr preferRelativeResize="0"/>
          <p:nvPr/>
        </p:nvPicPr>
        <p:blipFill>
          <a:blip r:embed="rId6">
            <a:alphaModFix/>
          </a:blip>
          <a:stretch>
            <a:fillRect/>
          </a:stretch>
        </p:blipFill>
        <p:spPr>
          <a:xfrm>
            <a:off x="593677" y="1171650"/>
            <a:ext cx="369359" cy="1774987"/>
          </a:xfrm>
          <a:prstGeom prst="rect">
            <a:avLst/>
          </a:prstGeom>
          <a:noFill/>
          <a:ln>
            <a:noFill/>
          </a:ln>
        </p:spPr>
      </p:pic>
      <p:pic>
        <p:nvPicPr>
          <p:cNvPr id="428" name="Google Shape;428;p34"/>
          <p:cNvPicPr preferRelativeResize="0"/>
          <p:nvPr/>
        </p:nvPicPr>
        <p:blipFill>
          <a:blip r:embed="rId7">
            <a:alphaModFix/>
          </a:blip>
          <a:stretch>
            <a:fillRect/>
          </a:stretch>
        </p:blipFill>
        <p:spPr>
          <a:xfrm>
            <a:off x="2422839" y="3082464"/>
            <a:ext cx="348839" cy="1774987"/>
          </a:xfrm>
          <a:prstGeom prst="rect">
            <a:avLst/>
          </a:prstGeom>
          <a:noFill/>
          <a:ln>
            <a:noFill/>
          </a:ln>
        </p:spPr>
      </p:pic>
      <p:pic>
        <p:nvPicPr>
          <p:cNvPr id="429" name="Google Shape;429;p34"/>
          <p:cNvPicPr preferRelativeResize="0"/>
          <p:nvPr/>
        </p:nvPicPr>
        <p:blipFill>
          <a:blip r:embed="rId8">
            <a:alphaModFix/>
          </a:blip>
          <a:stretch>
            <a:fillRect/>
          </a:stretch>
        </p:blipFill>
        <p:spPr>
          <a:xfrm>
            <a:off x="3005201" y="3082464"/>
            <a:ext cx="328319" cy="1774987"/>
          </a:xfrm>
          <a:prstGeom prst="rect">
            <a:avLst/>
          </a:prstGeom>
          <a:noFill/>
          <a:ln>
            <a:noFill/>
          </a:ln>
        </p:spPr>
      </p:pic>
      <p:pic>
        <p:nvPicPr>
          <p:cNvPr id="430" name="Google Shape;430;p34"/>
          <p:cNvPicPr preferRelativeResize="0"/>
          <p:nvPr/>
        </p:nvPicPr>
        <p:blipFill>
          <a:blip r:embed="rId9">
            <a:alphaModFix/>
          </a:blip>
          <a:stretch>
            <a:fillRect/>
          </a:stretch>
        </p:blipFill>
        <p:spPr>
          <a:xfrm>
            <a:off x="1778918" y="3082464"/>
            <a:ext cx="410399" cy="1774987"/>
          </a:xfrm>
          <a:prstGeom prst="rect">
            <a:avLst/>
          </a:prstGeom>
          <a:noFill/>
          <a:ln>
            <a:noFill/>
          </a:ln>
        </p:spPr>
      </p:pic>
      <p:pic>
        <p:nvPicPr>
          <p:cNvPr id="431" name="Google Shape;431;p34"/>
          <p:cNvPicPr preferRelativeResize="0"/>
          <p:nvPr/>
        </p:nvPicPr>
        <p:blipFill>
          <a:blip r:embed="rId10">
            <a:alphaModFix/>
          </a:blip>
          <a:stretch>
            <a:fillRect/>
          </a:stretch>
        </p:blipFill>
        <p:spPr>
          <a:xfrm>
            <a:off x="1176036" y="3082464"/>
            <a:ext cx="369359" cy="1774987"/>
          </a:xfrm>
          <a:prstGeom prst="rect">
            <a:avLst/>
          </a:prstGeom>
          <a:noFill/>
          <a:ln>
            <a:noFill/>
          </a:ln>
        </p:spPr>
      </p:pic>
      <p:pic>
        <p:nvPicPr>
          <p:cNvPr id="432" name="Google Shape;432;p34"/>
          <p:cNvPicPr preferRelativeResize="0"/>
          <p:nvPr/>
        </p:nvPicPr>
        <p:blipFill>
          <a:blip r:embed="rId11">
            <a:alphaModFix/>
          </a:blip>
          <a:stretch>
            <a:fillRect/>
          </a:stretch>
        </p:blipFill>
        <p:spPr>
          <a:xfrm>
            <a:off x="1191429" y="1171650"/>
            <a:ext cx="379619" cy="1774987"/>
          </a:xfrm>
          <a:prstGeom prst="rect">
            <a:avLst/>
          </a:prstGeom>
          <a:noFill/>
          <a:ln>
            <a:noFill/>
          </a:ln>
        </p:spPr>
      </p:pic>
      <p:pic>
        <p:nvPicPr>
          <p:cNvPr id="433" name="Google Shape;433;p34"/>
          <p:cNvPicPr preferRelativeResize="0"/>
          <p:nvPr/>
        </p:nvPicPr>
        <p:blipFill>
          <a:blip r:embed="rId12">
            <a:alphaModFix/>
          </a:blip>
          <a:stretch>
            <a:fillRect/>
          </a:stretch>
        </p:blipFill>
        <p:spPr>
          <a:xfrm>
            <a:off x="593675" y="3082464"/>
            <a:ext cx="348839" cy="1774987"/>
          </a:xfrm>
          <a:prstGeom prst="rect">
            <a:avLst/>
          </a:prstGeom>
          <a:noFill/>
          <a:ln>
            <a:noFill/>
          </a:ln>
        </p:spPr>
      </p:pic>
      <p:pic>
        <p:nvPicPr>
          <p:cNvPr id="434" name="Google Shape;434;p34"/>
          <p:cNvPicPr preferRelativeResize="0"/>
          <p:nvPr/>
        </p:nvPicPr>
        <p:blipFill>
          <a:blip r:embed="rId13">
            <a:alphaModFix/>
          </a:blip>
          <a:stretch>
            <a:fillRect/>
          </a:stretch>
        </p:blipFill>
        <p:spPr>
          <a:xfrm>
            <a:off x="4149411" y="1171650"/>
            <a:ext cx="348839" cy="1774987"/>
          </a:xfrm>
          <a:prstGeom prst="rect">
            <a:avLst/>
          </a:prstGeom>
          <a:noFill/>
          <a:ln>
            <a:noFill/>
          </a:ln>
        </p:spPr>
      </p:pic>
      <p:pic>
        <p:nvPicPr>
          <p:cNvPr id="435" name="Google Shape;435;p34"/>
          <p:cNvPicPr preferRelativeResize="0"/>
          <p:nvPr/>
        </p:nvPicPr>
        <p:blipFill>
          <a:blip r:embed="rId14">
            <a:alphaModFix/>
          </a:blip>
          <a:stretch>
            <a:fillRect/>
          </a:stretch>
        </p:blipFill>
        <p:spPr>
          <a:xfrm>
            <a:off x="3592699" y="1171650"/>
            <a:ext cx="328319" cy="1774987"/>
          </a:xfrm>
          <a:prstGeom prst="rect">
            <a:avLst/>
          </a:prstGeom>
          <a:noFill/>
          <a:ln>
            <a:noFill/>
          </a:ln>
        </p:spPr>
      </p:pic>
      <p:pic>
        <p:nvPicPr>
          <p:cNvPr id="436" name="Google Shape;436;p34"/>
          <p:cNvPicPr preferRelativeResize="0"/>
          <p:nvPr/>
        </p:nvPicPr>
        <p:blipFill>
          <a:blip r:embed="rId15">
            <a:alphaModFix/>
          </a:blip>
          <a:stretch>
            <a:fillRect/>
          </a:stretch>
        </p:blipFill>
        <p:spPr>
          <a:xfrm>
            <a:off x="3015466" y="1171650"/>
            <a:ext cx="348839" cy="1774987"/>
          </a:xfrm>
          <a:prstGeom prst="rect">
            <a:avLst/>
          </a:prstGeom>
          <a:noFill/>
          <a:ln>
            <a:noFill/>
          </a:ln>
        </p:spPr>
      </p:pic>
      <p:pic>
        <p:nvPicPr>
          <p:cNvPr id="437" name="Google Shape;437;p34"/>
          <p:cNvPicPr preferRelativeResize="0"/>
          <p:nvPr/>
        </p:nvPicPr>
        <p:blipFill>
          <a:blip r:embed="rId16">
            <a:alphaModFix/>
          </a:blip>
          <a:stretch>
            <a:fillRect/>
          </a:stretch>
        </p:blipFill>
        <p:spPr>
          <a:xfrm>
            <a:off x="2376674" y="1171650"/>
            <a:ext cx="410399" cy="1774987"/>
          </a:xfrm>
          <a:prstGeom prst="rect">
            <a:avLst/>
          </a:prstGeom>
          <a:noFill/>
          <a:ln>
            <a:noFill/>
          </a:ln>
        </p:spPr>
      </p:pic>
      <p:pic>
        <p:nvPicPr>
          <p:cNvPr id="438" name="Google Shape;438;p34"/>
          <p:cNvPicPr preferRelativeResize="0"/>
          <p:nvPr/>
        </p:nvPicPr>
        <p:blipFill>
          <a:blip r:embed="rId17">
            <a:alphaModFix/>
          </a:blip>
          <a:stretch>
            <a:fillRect/>
          </a:stretch>
        </p:blipFill>
        <p:spPr>
          <a:xfrm>
            <a:off x="1799442" y="1171650"/>
            <a:ext cx="348839" cy="1774987"/>
          </a:xfrm>
          <a:prstGeom prst="rect">
            <a:avLst/>
          </a:prstGeom>
          <a:noFill/>
          <a:ln>
            <a:noFill/>
          </a:ln>
        </p:spPr>
      </p:pic>
      <p:pic>
        <p:nvPicPr>
          <p:cNvPr id="439" name="Google Shape;439;p34"/>
          <p:cNvPicPr preferRelativeResize="0"/>
          <p:nvPr/>
        </p:nvPicPr>
        <p:blipFill rotWithShape="1">
          <a:blip r:embed="rId18">
            <a:alphaModFix/>
          </a:blip>
          <a:srcRect b="50758" l="1231" r="50094" t="1820"/>
          <a:stretch/>
        </p:blipFill>
        <p:spPr>
          <a:xfrm>
            <a:off x="4898100" y="1171650"/>
            <a:ext cx="3524975" cy="21675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pic>
        <p:nvPicPr>
          <p:cNvPr id="444" name="Google Shape;444;p35"/>
          <p:cNvPicPr preferRelativeResize="0"/>
          <p:nvPr/>
        </p:nvPicPr>
        <p:blipFill>
          <a:blip r:embed="rId3">
            <a:alphaModFix amt="39000"/>
          </a:blip>
          <a:stretch>
            <a:fillRect/>
          </a:stretch>
        </p:blipFill>
        <p:spPr>
          <a:xfrm>
            <a:off x="152400" y="2135974"/>
            <a:ext cx="8839204" cy="2848572"/>
          </a:xfrm>
          <a:prstGeom prst="rect">
            <a:avLst/>
          </a:prstGeom>
          <a:noFill/>
          <a:ln>
            <a:noFill/>
          </a:ln>
        </p:spPr>
      </p:pic>
      <p:sp>
        <p:nvSpPr>
          <p:cNvPr id="445" name="Google Shape;445;p35"/>
          <p:cNvSpPr txBox="1"/>
          <p:nvPr/>
        </p:nvSpPr>
        <p:spPr>
          <a:xfrm>
            <a:off x="4289100" y="1648350"/>
            <a:ext cx="4702500" cy="9234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s" sz="4800">
                <a:solidFill>
                  <a:srgbClr val="062F4F"/>
                </a:solidFill>
                <a:latin typeface="Nunito"/>
                <a:ea typeface="Nunito"/>
                <a:cs typeface="Nunito"/>
                <a:sym typeface="Nunito"/>
              </a:rPr>
              <a:t>Art Direction</a:t>
            </a:r>
            <a:endParaRPr b="1" sz="4800">
              <a:solidFill>
                <a:srgbClr val="062F4F"/>
              </a:solidFill>
              <a:latin typeface="Nunito"/>
              <a:ea typeface="Nunito"/>
              <a:cs typeface="Nunito"/>
              <a:sym typeface="Nunito"/>
            </a:endParaRPr>
          </a:p>
        </p:txBody>
      </p:sp>
      <p:pic>
        <p:nvPicPr>
          <p:cNvPr id="446" name="Google Shape;446;p35"/>
          <p:cNvPicPr preferRelativeResize="0"/>
          <p:nvPr/>
        </p:nvPicPr>
        <p:blipFill>
          <a:blip r:embed="rId4">
            <a:alphaModFix/>
          </a:blip>
          <a:stretch>
            <a:fillRect/>
          </a:stretch>
        </p:blipFill>
        <p:spPr>
          <a:xfrm>
            <a:off x="152400" y="178077"/>
            <a:ext cx="2061300" cy="7435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pic>
        <p:nvPicPr>
          <p:cNvPr id="451" name="Google Shape;451;p36"/>
          <p:cNvPicPr preferRelativeResize="0"/>
          <p:nvPr/>
        </p:nvPicPr>
        <p:blipFill rotWithShape="1">
          <a:blip r:embed="rId3">
            <a:alphaModFix/>
          </a:blip>
          <a:srcRect b="48995" l="0" r="0" t="0"/>
          <a:stretch/>
        </p:blipFill>
        <p:spPr>
          <a:xfrm>
            <a:off x="1968701" y="789866"/>
            <a:ext cx="3846212" cy="4058332"/>
          </a:xfrm>
          <a:prstGeom prst="rect">
            <a:avLst/>
          </a:prstGeom>
          <a:noFill/>
          <a:ln>
            <a:noFill/>
          </a:ln>
        </p:spPr>
      </p:pic>
      <p:pic>
        <p:nvPicPr>
          <p:cNvPr id="452" name="Google Shape;452;p36"/>
          <p:cNvPicPr preferRelativeResize="0"/>
          <p:nvPr/>
        </p:nvPicPr>
        <p:blipFill>
          <a:blip r:embed="rId4">
            <a:alphaModFix/>
          </a:blip>
          <a:stretch>
            <a:fillRect/>
          </a:stretch>
        </p:blipFill>
        <p:spPr>
          <a:xfrm>
            <a:off x="0" y="0"/>
            <a:ext cx="435175" cy="831050"/>
          </a:xfrm>
          <a:prstGeom prst="rect">
            <a:avLst/>
          </a:prstGeom>
          <a:noFill/>
          <a:ln>
            <a:noFill/>
          </a:ln>
        </p:spPr>
      </p:pic>
      <p:sp>
        <p:nvSpPr>
          <p:cNvPr id="453" name="Google Shape;453;p36"/>
          <p:cNvSpPr txBox="1"/>
          <p:nvPr/>
        </p:nvSpPr>
        <p:spPr>
          <a:xfrm>
            <a:off x="6760650" y="199975"/>
            <a:ext cx="1722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800">
                <a:solidFill>
                  <a:srgbClr val="062F4F"/>
                </a:solidFill>
                <a:latin typeface="Nunito"/>
                <a:ea typeface="Nunito"/>
                <a:cs typeface="Nunito"/>
                <a:sym typeface="Nunito"/>
              </a:rPr>
              <a:t>ETHICHUB</a:t>
            </a:r>
            <a:r>
              <a:rPr lang="es" sz="800">
                <a:solidFill>
                  <a:srgbClr val="062F4F"/>
                </a:solidFill>
                <a:latin typeface="Nunito"/>
                <a:ea typeface="Nunito"/>
                <a:cs typeface="Nunito"/>
                <a:sym typeface="Nunito"/>
              </a:rPr>
              <a:t> VISUAL GUIDE </a:t>
            </a:r>
            <a:r>
              <a:rPr b="1" lang="es" sz="800">
                <a:solidFill>
                  <a:srgbClr val="062F4F"/>
                </a:solidFill>
                <a:latin typeface="Nunito"/>
                <a:ea typeface="Nunito"/>
                <a:cs typeface="Nunito"/>
                <a:sym typeface="Nunito"/>
              </a:rPr>
              <a:t>2022</a:t>
            </a:r>
            <a:endParaRPr b="1" sz="800">
              <a:solidFill>
                <a:srgbClr val="062F4F"/>
              </a:solidFill>
              <a:latin typeface="Nunito"/>
              <a:ea typeface="Nunito"/>
              <a:cs typeface="Nunito"/>
              <a:sym typeface="Nunito"/>
            </a:endParaRPr>
          </a:p>
        </p:txBody>
      </p:sp>
      <p:pic>
        <p:nvPicPr>
          <p:cNvPr id="454" name="Google Shape;454;p36"/>
          <p:cNvPicPr preferRelativeResize="0"/>
          <p:nvPr/>
        </p:nvPicPr>
        <p:blipFill rotWithShape="1">
          <a:blip r:embed="rId4">
            <a:alphaModFix/>
          </a:blip>
          <a:srcRect b="0" l="0" r="0" t="27609"/>
          <a:stretch/>
        </p:blipFill>
        <p:spPr>
          <a:xfrm flipH="1">
            <a:off x="8546150" y="199975"/>
            <a:ext cx="430675" cy="601600"/>
          </a:xfrm>
          <a:prstGeom prst="rect">
            <a:avLst/>
          </a:prstGeom>
          <a:noFill/>
          <a:ln>
            <a:noFill/>
          </a:ln>
        </p:spPr>
      </p:pic>
      <p:sp>
        <p:nvSpPr>
          <p:cNvPr id="455" name="Google Shape;455;p36"/>
          <p:cNvSpPr txBox="1"/>
          <p:nvPr>
            <p:ph idx="12" type="sldNum"/>
          </p:nvPr>
        </p:nvSpPr>
        <p:spPr>
          <a:xfrm>
            <a:off x="8509427" y="157075"/>
            <a:ext cx="4308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s" sz="1200">
                <a:solidFill>
                  <a:srgbClr val="062F4F"/>
                </a:solidFill>
                <a:latin typeface="Nunito Black"/>
                <a:ea typeface="Nunito Black"/>
                <a:cs typeface="Nunito Black"/>
                <a:sym typeface="Nunito Black"/>
              </a:rPr>
              <a:t>‹#›</a:t>
            </a:fld>
            <a:endParaRPr sz="1200">
              <a:solidFill>
                <a:srgbClr val="062F4F"/>
              </a:solidFill>
              <a:latin typeface="Nunito Black"/>
              <a:ea typeface="Nunito Black"/>
              <a:cs typeface="Nunito Black"/>
              <a:sym typeface="Nunito Black"/>
            </a:endParaRPr>
          </a:p>
        </p:txBody>
      </p:sp>
      <p:sp>
        <p:nvSpPr>
          <p:cNvPr id="456" name="Google Shape;456;p36"/>
          <p:cNvSpPr txBox="1"/>
          <p:nvPr/>
        </p:nvSpPr>
        <p:spPr>
          <a:xfrm>
            <a:off x="435175" y="107575"/>
            <a:ext cx="4702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600">
                <a:solidFill>
                  <a:srgbClr val="062F4F"/>
                </a:solidFill>
                <a:latin typeface="Nunito SemiBold"/>
                <a:ea typeface="Nunito SemiBold"/>
                <a:cs typeface="Nunito SemiBold"/>
                <a:sym typeface="Nunito SemiBold"/>
              </a:rPr>
              <a:t>EthicHub Landing Page</a:t>
            </a:r>
            <a:endParaRPr sz="1600">
              <a:solidFill>
                <a:srgbClr val="062F4F"/>
              </a:solidFill>
              <a:latin typeface="Nunito SemiBold"/>
              <a:ea typeface="Nunito SemiBold"/>
              <a:cs typeface="Nunito SemiBold"/>
              <a:sym typeface="Nunito SemiBold"/>
            </a:endParaRPr>
          </a:p>
        </p:txBody>
      </p:sp>
      <p:pic>
        <p:nvPicPr>
          <p:cNvPr id="457" name="Google Shape;457;p36"/>
          <p:cNvPicPr preferRelativeResize="0"/>
          <p:nvPr/>
        </p:nvPicPr>
        <p:blipFill rotWithShape="1">
          <a:blip r:embed="rId5">
            <a:alphaModFix/>
          </a:blip>
          <a:srcRect b="78530" l="0" r="0" t="0"/>
          <a:stretch/>
        </p:blipFill>
        <p:spPr>
          <a:xfrm>
            <a:off x="6123163" y="784700"/>
            <a:ext cx="1052150" cy="405832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pic>
        <p:nvPicPr>
          <p:cNvPr id="462" name="Google Shape;462;p37"/>
          <p:cNvPicPr preferRelativeResize="0"/>
          <p:nvPr/>
        </p:nvPicPr>
        <p:blipFill>
          <a:blip r:embed="rId3">
            <a:alphaModFix/>
          </a:blip>
          <a:stretch>
            <a:fillRect/>
          </a:stretch>
        </p:blipFill>
        <p:spPr>
          <a:xfrm>
            <a:off x="0" y="0"/>
            <a:ext cx="435175" cy="831050"/>
          </a:xfrm>
          <a:prstGeom prst="rect">
            <a:avLst/>
          </a:prstGeom>
          <a:noFill/>
          <a:ln>
            <a:noFill/>
          </a:ln>
        </p:spPr>
      </p:pic>
      <p:sp>
        <p:nvSpPr>
          <p:cNvPr id="463" name="Google Shape;463;p37"/>
          <p:cNvSpPr txBox="1"/>
          <p:nvPr/>
        </p:nvSpPr>
        <p:spPr>
          <a:xfrm>
            <a:off x="6760650" y="199975"/>
            <a:ext cx="1722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800">
                <a:solidFill>
                  <a:srgbClr val="062F4F"/>
                </a:solidFill>
                <a:latin typeface="Nunito"/>
                <a:ea typeface="Nunito"/>
                <a:cs typeface="Nunito"/>
                <a:sym typeface="Nunito"/>
              </a:rPr>
              <a:t>ETHICHUB</a:t>
            </a:r>
            <a:r>
              <a:rPr lang="es" sz="800">
                <a:solidFill>
                  <a:srgbClr val="062F4F"/>
                </a:solidFill>
                <a:latin typeface="Nunito"/>
                <a:ea typeface="Nunito"/>
                <a:cs typeface="Nunito"/>
                <a:sym typeface="Nunito"/>
              </a:rPr>
              <a:t> VISUAL GUIDE </a:t>
            </a:r>
            <a:r>
              <a:rPr b="1" lang="es" sz="800">
                <a:solidFill>
                  <a:srgbClr val="062F4F"/>
                </a:solidFill>
                <a:latin typeface="Nunito"/>
                <a:ea typeface="Nunito"/>
                <a:cs typeface="Nunito"/>
                <a:sym typeface="Nunito"/>
              </a:rPr>
              <a:t>2022</a:t>
            </a:r>
            <a:endParaRPr b="1" sz="800">
              <a:solidFill>
                <a:srgbClr val="062F4F"/>
              </a:solidFill>
              <a:latin typeface="Nunito"/>
              <a:ea typeface="Nunito"/>
              <a:cs typeface="Nunito"/>
              <a:sym typeface="Nunito"/>
            </a:endParaRPr>
          </a:p>
        </p:txBody>
      </p:sp>
      <p:pic>
        <p:nvPicPr>
          <p:cNvPr id="464" name="Google Shape;464;p37"/>
          <p:cNvPicPr preferRelativeResize="0"/>
          <p:nvPr/>
        </p:nvPicPr>
        <p:blipFill rotWithShape="1">
          <a:blip r:embed="rId3">
            <a:alphaModFix/>
          </a:blip>
          <a:srcRect b="0" l="0" r="0" t="27609"/>
          <a:stretch/>
        </p:blipFill>
        <p:spPr>
          <a:xfrm flipH="1">
            <a:off x="8546150" y="199975"/>
            <a:ext cx="430675" cy="601600"/>
          </a:xfrm>
          <a:prstGeom prst="rect">
            <a:avLst/>
          </a:prstGeom>
          <a:noFill/>
          <a:ln>
            <a:noFill/>
          </a:ln>
        </p:spPr>
      </p:pic>
      <p:sp>
        <p:nvSpPr>
          <p:cNvPr id="465" name="Google Shape;465;p37"/>
          <p:cNvSpPr txBox="1"/>
          <p:nvPr>
            <p:ph idx="12" type="sldNum"/>
          </p:nvPr>
        </p:nvSpPr>
        <p:spPr>
          <a:xfrm>
            <a:off x="8509427" y="157075"/>
            <a:ext cx="4308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s" sz="1200">
                <a:solidFill>
                  <a:srgbClr val="062F4F"/>
                </a:solidFill>
                <a:latin typeface="Nunito Black"/>
                <a:ea typeface="Nunito Black"/>
                <a:cs typeface="Nunito Black"/>
                <a:sym typeface="Nunito Black"/>
              </a:rPr>
              <a:t>‹#›</a:t>
            </a:fld>
            <a:endParaRPr sz="1200">
              <a:solidFill>
                <a:srgbClr val="062F4F"/>
              </a:solidFill>
              <a:latin typeface="Nunito Black"/>
              <a:ea typeface="Nunito Black"/>
              <a:cs typeface="Nunito Black"/>
              <a:sym typeface="Nunito Black"/>
            </a:endParaRPr>
          </a:p>
        </p:txBody>
      </p:sp>
      <p:sp>
        <p:nvSpPr>
          <p:cNvPr id="466" name="Google Shape;466;p37"/>
          <p:cNvSpPr txBox="1"/>
          <p:nvPr/>
        </p:nvSpPr>
        <p:spPr>
          <a:xfrm>
            <a:off x="435175" y="107575"/>
            <a:ext cx="4702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600">
                <a:solidFill>
                  <a:srgbClr val="062F4F"/>
                </a:solidFill>
                <a:latin typeface="Nunito SemiBold"/>
                <a:ea typeface="Nunito SemiBold"/>
                <a:cs typeface="Nunito SemiBold"/>
                <a:sym typeface="Nunito SemiBold"/>
              </a:rPr>
              <a:t>Photography</a:t>
            </a:r>
            <a:endParaRPr sz="1600">
              <a:solidFill>
                <a:srgbClr val="062F4F"/>
              </a:solidFill>
              <a:latin typeface="Nunito SemiBold"/>
              <a:ea typeface="Nunito SemiBold"/>
              <a:cs typeface="Nunito SemiBold"/>
              <a:sym typeface="Nunito SemiBold"/>
            </a:endParaRPr>
          </a:p>
        </p:txBody>
      </p:sp>
      <p:sp>
        <p:nvSpPr>
          <p:cNvPr id="467" name="Google Shape;467;p37"/>
          <p:cNvSpPr txBox="1"/>
          <p:nvPr/>
        </p:nvSpPr>
        <p:spPr>
          <a:xfrm>
            <a:off x="435175" y="643700"/>
            <a:ext cx="76581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100">
                <a:solidFill>
                  <a:srgbClr val="062F4F"/>
                </a:solidFill>
                <a:latin typeface="Nunito"/>
                <a:ea typeface="Nunito"/>
                <a:cs typeface="Nunito"/>
                <a:sym typeface="Nunito"/>
              </a:rPr>
              <a:t>Photos and stock images should represent the life of coffee farmers, the quality of their product, uses and the relation between lenders and communities through EthicHub.</a:t>
            </a:r>
            <a:endParaRPr sz="1100">
              <a:solidFill>
                <a:srgbClr val="062F4F"/>
              </a:solidFill>
              <a:latin typeface="Nunito"/>
              <a:ea typeface="Nunito"/>
              <a:cs typeface="Nunito"/>
              <a:sym typeface="Nunito"/>
            </a:endParaRPr>
          </a:p>
        </p:txBody>
      </p:sp>
      <p:pic>
        <p:nvPicPr>
          <p:cNvPr id="468" name="Google Shape;468;p37"/>
          <p:cNvPicPr preferRelativeResize="0"/>
          <p:nvPr/>
        </p:nvPicPr>
        <p:blipFill>
          <a:blip r:embed="rId4">
            <a:alphaModFix/>
          </a:blip>
          <a:stretch>
            <a:fillRect/>
          </a:stretch>
        </p:blipFill>
        <p:spPr>
          <a:xfrm>
            <a:off x="708354" y="1412274"/>
            <a:ext cx="2395049" cy="1597496"/>
          </a:xfrm>
          <a:prstGeom prst="rect">
            <a:avLst/>
          </a:prstGeom>
          <a:noFill/>
          <a:ln>
            <a:noFill/>
          </a:ln>
        </p:spPr>
      </p:pic>
      <p:pic>
        <p:nvPicPr>
          <p:cNvPr id="469" name="Google Shape;469;p37"/>
          <p:cNvPicPr preferRelativeResize="0"/>
          <p:nvPr/>
        </p:nvPicPr>
        <p:blipFill>
          <a:blip r:embed="rId5">
            <a:alphaModFix/>
          </a:blip>
          <a:stretch>
            <a:fillRect/>
          </a:stretch>
        </p:blipFill>
        <p:spPr>
          <a:xfrm>
            <a:off x="708350" y="3135948"/>
            <a:ext cx="2395049" cy="1597482"/>
          </a:xfrm>
          <a:prstGeom prst="rect">
            <a:avLst/>
          </a:prstGeom>
          <a:noFill/>
          <a:ln>
            <a:noFill/>
          </a:ln>
        </p:spPr>
      </p:pic>
      <p:pic>
        <p:nvPicPr>
          <p:cNvPr id="470" name="Google Shape;470;p37"/>
          <p:cNvPicPr preferRelativeResize="0"/>
          <p:nvPr/>
        </p:nvPicPr>
        <p:blipFill>
          <a:blip r:embed="rId6">
            <a:alphaModFix/>
          </a:blip>
          <a:stretch>
            <a:fillRect/>
          </a:stretch>
        </p:blipFill>
        <p:spPr>
          <a:xfrm>
            <a:off x="3359911" y="1407425"/>
            <a:ext cx="2409615" cy="1607208"/>
          </a:xfrm>
          <a:prstGeom prst="rect">
            <a:avLst/>
          </a:prstGeom>
          <a:noFill/>
          <a:ln>
            <a:noFill/>
          </a:ln>
        </p:spPr>
      </p:pic>
      <p:pic>
        <p:nvPicPr>
          <p:cNvPr id="471" name="Google Shape;471;p37"/>
          <p:cNvPicPr preferRelativeResize="0"/>
          <p:nvPr/>
        </p:nvPicPr>
        <p:blipFill rotWithShape="1">
          <a:blip r:embed="rId7">
            <a:alphaModFix/>
          </a:blip>
          <a:srcRect b="4870" l="2896" r="3056" t="3403"/>
          <a:stretch/>
        </p:blipFill>
        <p:spPr>
          <a:xfrm>
            <a:off x="3367192" y="3131092"/>
            <a:ext cx="2395049" cy="1607208"/>
          </a:xfrm>
          <a:prstGeom prst="rect">
            <a:avLst/>
          </a:prstGeom>
          <a:noFill/>
          <a:ln>
            <a:noFill/>
          </a:ln>
        </p:spPr>
      </p:pic>
      <p:pic>
        <p:nvPicPr>
          <p:cNvPr id="472" name="Google Shape;472;p37"/>
          <p:cNvPicPr preferRelativeResize="0"/>
          <p:nvPr/>
        </p:nvPicPr>
        <p:blipFill>
          <a:blip r:embed="rId8">
            <a:alphaModFix/>
          </a:blip>
          <a:stretch>
            <a:fillRect/>
          </a:stretch>
        </p:blipFill>
        <p:spPr>
          <a:xfrm>
            <a:off x="6026025" y="1407425"/>
            <a:ext cx="2409626" cy="1607212"/>
          </a:xfrm>
          <a:prstGeom prst="rect">
            <a:avLst/>
          </a:prstGeom>
          <a:noFill/>
          <a:ln>
            <a:noFill/>
          </a:ln>
        </p:spPr>
      </p:pic>
      <p:pic>
        <p:nvPicPr>
          <p:cNvPr id="473" name="Google Shape;473;p37"/>
          <p:cNvPicPr preferRelativeResize="0"/>
          <p:nvPr/>
        </p:nvPicPr>
        <p:blipFill>
          <a:blip r:embed="rId9">
            <a:alphaModFix/>
          </a:blip>
          <a:stretch>
            <a:fillRect/>
          </a:stretch>
        </p:blipFill>
        <p:spPr>
          <a:xfrm>
            <a:off x="6026023" y="3135950"/>
            <a:ext cx="2395039" cy="159747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pic>
        <p:nvPicPr>
          <p:cNvPr id="478" name="Google Shape;478;p38"/>
          <p:cNvPicPr preferRelativeResize="0"/>
          <p:nvPr/>
        </p:nvPicPr>
        <p:blipFill>
          <a:blip r:embed="rId3">
            <a:alphaModFix/>
          </a:blip>
          <a:stretch>
            <a:fillRect/>
          </a:stretch>
        </p:blipFill>
        <p:spPr>
          <a:xfrm>
            <a:off x="0" y="0"/>
            <a:ext cx="435175" cy="831050"/>
          </a:xfrm>
          <a:prstGeom prst="rect">
            <a:avLst/>
          </a:prstGeom>
          <a:noFill/>
          <a:ln>
            <a:noFill/>
          </a:ln>
        </p:spPr>
      </p:pic>
      <p:sp>
        <p:nvSpPr>
          <p:cNvPr id="479" name="Google Shape;479;p38"/>
          <p:cNvSpPr txBox="1"/>
          <p:nvPr/>
        </p:nvSpPr>
        <p:spPr>
          <a:xfrm>
            <a:off x="6760650" y="199975"/>
            <a:ext cx="1722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800">
                <a:solidFill>
                  <a:srgbClr val="062F4F"/>
                </a:solidFill>
                <a:latin typeface="Nunito"/>
                <a:ea typeface="Nunito"/>
                <a:cs typeface="Nunito"/>
                <a:sym typeface="Nunito"/>
              </a:rPr>
              <a:t>ETHICHUB</a:t>
            </a:r>
            <a:r>
              <a:rPr lang="es" sz="800">
                <a:solidFill>
                  <a:srgbClr val="062F4F"/>
                </a:solidFill>
                <a:latin typeface="Nunito"/>
                <a:ea typeface="Nunito"/>
                <a:cs typeface="Nunito"/>
                <a:sym typeface="Nunito"/>
              </a:rPr>
              <a:t> VISUAL GUIDE </a:t>
            </a:r>
            <a:r>
              <a:rPr b="1" lang="es" sz="800">
                <a:solidFill>
                  <a:srgbClr val="062F4F"/>
                </a:solidFill>
                <a:latin typeface="Nunito"/>
                <a:ea typeface="Nunito"/>
                <a:cs typeface="Nunito"/>
                <a:sym typeface="Nunito"/>
              </a:rPr>
              <a:t>2022</a:t>
            </a:r>
            <a:endParaRPr b="1" sz="800">
              <a:solidFill>
                <a:srgbClr val="062F4F"/>
              </a:solidFill>
              <a:latin typeface="Nunito"/>
              <a:ea typeface="Nunito"/>
              <a:cs typeface="Nunito"/>
              <a:sym typeface="Nunito"/>
            </a:endParaRPr>
          </a:p>
        </p:txBody>
      </p:sp>
      <p:pic>
        <p:nvPicPr>
          <p:cNvPr id="480" name="Google Shape;480;p38"/>
          <p:cNvPicPr preferRelativeResize="0"/>
          <p:nvPr/>
        </p:nvPicPr>
        <p:blipFill rotWithShape="1">
          <a:blip r:embed="rId3">
            <a:alphaModFix/>
          </a:blip>
          <a:srcRect b="0" l="0" r="0" t="27609"/>
          <a:stretch/>
        </p:blipFill>
        <p:spPr>
          <a:xfrm flipH="1">
            <a:off x="8546150" y="199975"/>
            <a:ext cx="430675" cy="601600"/>
          </a:xfrm>
          <a:prstGeom prst="rect">
            <a:avLst/>
          </a:prstGeom>
          <a:noFill/>
          <a:ln>
            <a:noFill/>
          </a:ln>
        </p:spPr>
      </p:pic>
      <p:sp>
        <p:nvSpPr>
          <p:cNvPr id="481" name="Google Shape;481;p38"/>
          <p:cNvSpPr txBox="1"/>
          <p:nvPr>
            <p:ph idx="12" type="sldNum"/>
          </p:nvPr>
        </p:nvSpPr>
        <p:spPr>
          <a:xfrm>
            <a:off x="8509427" y="157075"/>
            <a:ext cx="4308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s" sz="1200">
                <a:solidFill>
                  <a:srgbClr val="062F4F"/>
                </a:solidFill>
                <a:latin typeface="Nunito Black"/>
                <a:ea typeface="Nunito Black"/>
                <a:cs typeface="Nunito Black"/>
                <a:sym typeface="Nunito Black"/>
              </a:rPr>
              <a:t>‹#›</a:t>
            </a:fld>
            <a:endParaRPr sz="1200">
              <a:solidFill>
                <a:srgbClr val="062F4F"/>
              </a:solidFill>
              <a:latin typeface="Nunito Black"/>
              <a:ea typeface="Nunito Black"/>
              <a:cs typeface="Nunito Black"/>
              <a:sym typeface="Nunito Black"/>
            </a:endParaRPr>
          </a:p>
        </p:txBody>
      </p:sp>
      <p:sp>
        <p:nvSpPr>
          <p:cNvPr id="482" name="Google Shape;482;p38"/>
          <p:cNvSpPr txBox="1"/>
          <p:nvPr/>
        </p:nvSpPr>
        <p:spPr>
          <a:xfrm>
            <a:off x="435175" y="107575"/>
            <a:ext cx="4702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600">
                <a:solidFill>
                  <a:srgbClr val="062F4F"/>
                </a:solidFill>
                <a:latin typeface="Nunito SemiBold"/>
                <a:ea typeface="Nunito SemiBold"/>
                <a:cs typeface="Nunito SemiBold"/>
                <a:sym typeface="Nunito SemiBold"/>
              </a:rPr>
              <a:t>Illustrations</a:t>
            </a:r>
            <a:endParaRPr sz="1600">
              <a:solidFill>
                <a:srgbClr val="062F4F"/>
              </a:solidFill>
              <a:latin typeface="Nunito SemiBold"/>
              <a:ea typeface="Nunito SemiBold"/>
              <a:cs typeface="Nunito SemiBold"/>
              <a:sym typeface="Nunito SemiBold"/>
            </a:endParaRPr>
          </a:p>
        </p:txBody>
      </p:sp>
      <p:sp>
        <p:nvSpPr>
          <p:cNvPr id="483" name="Google Shape;483;p38"/>
          <p:cNvSpPr txBox="1"/>
          <p:nvPr/>
        </p:nvSpPr>
        <p:spPr>
          <a:xfrm>
            <a:off x="435175" y="643700"/>
            <a:ext cx="76581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100">
                <a:solidFill>
                  <a:srgbClr val="062F4F"/>
                </a:solidFill>
                <a:latin typeface="Nunito"/>
                <a:ea typeface="Nunito"/>
                <a:cs typeface="Nunito"/>
                <a:sym typeface="Nunito"/>
              </a:rPr>
              <a:t>Illustrations should represent the user, farmers, their diversity, lifestyle and technology. All this while maintaining the base colors and brand of EthicHub and it’s platform. </a:t>
            </a:r>
            <a:endParaRPr sz="1100">
              <a:solidFill>
                <a:srgbClr val="062F4F"/>
              </a:solidFill>
              <a:latin typeface="Nunito"/>
              <a:ea typeface="Nunito"/>
              <a:cs typeface="Nunito"/>
              <a:sym typeface="Nunito"/>
            </a:endParaRPr>
          </a:p>
        </p:txBody>
      </p:sp>
      <p:pic>
        <p:nvPicPr>
          <p:cNvPr id="484" name="Google Shape;484;p38"/>
          <p:cNvPicPr preferRelativeResize="0"/>
          <p:nvPr/>
        </p:nvPicPr>
        <p:blipFill>
          <a:blip r:embed="rId4">
            <a:alphaModFix/>
          </a:blip>
          <a:stretch>
            <a:fillRect/>
          </a:stretch>
        </p:blipFill>
        <p:spPr>
          <a:xfrm>
            <a:off x="520000" y="1348535"/>
            <a:ext cx="1870592" cy="1495203"/>
          </a:xfrm>
          <a:prstGeom prst="rect">
            <a:avLst/>
          </a:prstGeom>
          <a:noFill/>
          <a:ln>
            <a:noFill/>
          </a:ln>
        </p:spPr>
      </p:pic>
      <p:pic>
        <p:nvPicPr>
          <p:cNvPr id="485" name="Google Shape;485;p38"/>
          <p:cNvPicPr preferRelativeResize="0"/>
          <p:nvPr/>
        </p:nvPicPr>
        <p:blipFill>
          <a:blip r:embed="rId5">
            <a:alphaModFix/>
          </a:blip>
          <a:stretch>
            <a:fillRect/>
          </a:stretch>
        </p:blipFill>
        <p:spPr>
          <a:xfrm>
            <a:off x="2828383" y="3009104"/>
            <a:ext cx="2796488" cy="1495198"/>
          </a:xfrm>
          <a:prstGeom prst="rect">
            <a:avLst/>
          </a:prstGeom>
          <a:noFill/>
          <a:ln>
            <a:noFill/>
          </a:ln>
        </p:spPr>
      </p:pic>
      <p:pic>
        <p:nvPicPr>
          <p:cNvPr id="486" name="Google Shape;486;p38"/>
          <p:cNvPicPr preferRelativeResize="0"/>
          <p:nvPr/>
        </p:nvPicPr>
        <p:blipFill>
          <a:blip r:embed="rId6">
            <a:alphaModFix/>
          </a:blip>
          <a:stretch>
            <a:fillRect/>
          </a:stretch>
        </p:blipFill>
        <p:spPr>
          <a:xfrm>
            <a:off x="2664064" y="1443021"/>
            <a:ext cx="3042068" cy="1400723"/>
          </a:xfrm>
          <a:prstGeom prst="rect">
            <a:avLst/>
          </a:prstGeom>
          <a:noFill/>
          <a:ln>
            <a:noFill/>
          </a:ln>
        </p:spPr>
      </p:pic>
      <p:pic>
        <p:nvPicPr>
          <p:cNvPr id="487" name="Google Shape;487;p38"/>
          <p:cNvPicPr preferRelativeResize="0"/>
          <p:nvPr/>
        </p:nvPicPr>
        <p:blipFill>
          <a:blip r:embed="rId7">
            <a:alphaModFix/>
          </a:blip>
          <a:stretch>
            <a:fillRect/>
          </a:stretch>
        </p:blipFill>
        <p:spPr>
          <a:xfrm>
            <a:off x="570290" y="3011927"/>
            <a:ext cx="1770015" cy="1495196"/>
          </a:xfrm>
          <a:prstGeom prst="rect">
            <a:avLst/>
          </a:prstGeom>
          <a:noFill/>
          <a:ln>
            <a:noFill/>
          </a:ln>
        </p:spPr>
      </p:pic>
      <p:pic>
        <p:nvPicPr>
          <p:cNvPr id="488" name="Google Shape;488;p38"/>
          <p:cNvPicPr preferRelativeResize="0"/>
          <p:nvPr/>
        </p:nvPicPr>
        <p:blipFill>
          <a:blip r:embed="rId8">
            <a:alphaModFix/>
          </a:blip>
          <a:stretch>
            <a:fillRect/>
          </a:stretch>
        </p:blipFill>
        <p:spPr>
          <a:xfrm>
            <a:off x="5979618" y="1319300"/>
            <a:ext cx="2714258" cy="318501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pic>
        <p:nvPicPr>
          <p:cNvPr id="493" name="Google Shape;493;p39"/>
          <p:cNvPicPr preferRelativeResize="0"/>
          <p:nvPr/>
        </p:nvPicPr>
        <p:blipFill>
          <a:blip r:embed="rId3">
            <a:alphaModFix/>
          </a:blip>
          <a:stretch>
            <a:fillRect/>
          </a:stretch>
        </p:blipFill>
        <p:spPr>
          <a:xfrm>
            <a:off x="0" y="0"/>
            <a:ext cx="435175" cy="831050"/>
          </a:xfrm>
          <a:prstGeom prst="rect">
            <a:avLst/>
          </a:prstGeom>
          <a:noFill/>
          <a:ln>
            <a:noFill/>
          </a:ln>
        </p:spPr>
      </p:pic>
      <p:sp>
        <p:nvSpPr>
          <p:cNvPr id="494" name="Google Shape;494;p39"/>
          <p:cNvSpPr txBox="1"/>
          <p:nvPr/>
        </p:nvSpPr>
        <p:spPr>
          <a:xfrm>
            <a:off x="6760650" y="199975"/>
            <a:ext cx="1722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800">
                <a:solidFill>
                  <a:srgbClr val="062F4F"/>
                </a:solidFill>
                <a:latin typeface="Nunito"/>
                <a:ea typeface="Nunito"/>
                <a:cs typeface="Nunito"/>
                <a:sym typeface="Nunito"/>
              </a:rPr>
              <a:t>ETHICHUB</a:t>
            </a:r>
            <a:r>
              <a:rPr lang="es" sz="800">
                <a:solidFill>
                  <a:srgbClr val="062F4F"/>
                </a:solidFill>
                <a:latin typeface="Nunito"/>
                <a:ea typeface="Nunito"/>
                <a:cs typeface="Nunito"/>
                <a:sym typeface="Nunito"/>
              </a:rPr>
              <a:t> VISUAL GUIDE </a:t>
            </a:r>
            <a:r>
              <a:rPr b="1" lang="es" sz="800">
                <a:solidFill>
                  <a:srgbClr val="062F4F"/>
                </a:solidFill>
                <a:latin typeface="Nunito"/>
                <a:ea typeface="Nunito"/>
                <a:cs typeface="Nunito"/>
                <a:sym typeface="Nunito"/>
              </a:rPr>
              <a:t>2022</a:t>
            </a:r>
            <a:endParaRPr b="1" sz="800">
              <a:solidFill>
                <a:srgbClr val="062F4F"/>
              </a:solidFill>
              <a:latin typeface="Nunito"/>
              <a:ea typeface="Nunito"/>
              <a:cs typeface="Nunito"/>
              <a:sym typeface="Nunito"/>
            </a:endParaRPr>
          </a:p>
        </p:txBody>
      </p:sp>
      <p:pic>
        <p:nvPicPr>
          <p:cNvPr id="495" name="Google Shape;495;p39"/>
          <p:cNvPicPr preferRelativeResize="0"/>
          <p:nvPr/>
        </p:nvPicPr>
        <p:blipFill rotWithShape="1">
          <a:blip r:embed="rId3">
            <a:alphaModFix/>
          </a:blip>
          <a:srcRect b="0" l="0" r="0" t="27609"/>
          <a:stretch/>
        </p:blipFill>
        <p:spPr>
          <a:xfrm flipH="1">
            <a:off x="8546150" y="199975"/>
            <a:ext cx="430675" cy="601600"/>
          </a:xfrm>
          <a:prstGeom prst="rect">
            <a:avLst/>
          </a:prstGeom>
          <a:noFill/>
          <a:ln>
            <a:noFill/>
          </a:ln>
        </p:spPr>
      </p:pic>
      <p:sp>
        <p:nvSpPr>
          <p:cNvPr id="496" name="Google Shape;496;p39"/>
          <p:cNvSpPr txBox="1"/>
          <p:nvPr>
            <p:ph idx="12" type="sldNum"/>
          </p:nvPr>
        </p:nvSpPr>
        <p:spPr>
          <a:xfrm>
            <a:off x="8509427" y="157075"/>
            <a:ext cx="4308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s" sz="1200">
                <a:solidFill>
                  <a:srgbClr val="062F4F"/>
                </a:solidFill>
                <a:latin typeface="Nunito Black"/>
                <a:ea typeface="Nunito Black"/>
                <a:cs typeface="Nunito Black"/>
                <a:sym typeface="Nunito Black"/>
              </a:rPr>
              <a:t>‹#›</a:t>
            </a:fld>
            <a:endParaRPr sz="1200">
              <a:solidFill>
                <a:srgbClr val="062F4F"/>
              </a:solidFill>
              <a:latin typeface="Nunito Black"/>
              <a:ea typeface="Nunito Black"/>
              <a:cs typeface="Nunito Black"/>
              <a:sym typeface="Nunito Black"/>
            </a:endParaRPr>
          </a:p>
        </p:txBody>
      </p:sp>
      <p:sp>
        <p:nvSpPr>
          <p:cNvPr id="497" name="Google Shape;497;p39"/>
          <p:cNvSpPr txBox="1"/>
          <p:nvPr/>
        </p:nvSpPr>
        <p:spPr>
          <a:xfrm>
            <a:off x="435175" y="107575"/>
            <a:ext cx="4702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600">
                <a:solidFill>
                  <a:srgbClr val="062F4F"/>
                </a:solidFill>
                <a:latin typeface="Nunito SemiBold"/>
                <a:ea typeface="Nunito SemiBold"/>
                <a:cs typeface="Nunito SemiBold"/>
                <a:sym typeface="Nunito SemiBold"/>
              </a:rPr>
              <a:t>Iconography illustrations</a:t>
            </a:r>
            <a:endParaRPr sz="1600">
              <a:solidFill>
                <a:srgbClr val="062F4F"/>
              </a:solidFill>
              <a:latin typeface="Nunito SemiBold"/>
              <a:ea typeface="Nunito SemiBold"/>
              <a:cs typeface="Nunito SemiBold"/>
              <a:sym typeface="Nunito SemiBold"/>
            </a:endParaRPr>
          </a:p>
        </p:txBody>
      </p:sp>
      <p:sp>
        <p:nvSpPr>
          <p:cNvPr id="498" name="Google Shape;498;p39"/>
          <p:cNvSpPr txBox="1"/>
          <p:nvPr/>
        </p:nvSpPr>
        <p:spPr>
          <a:xfrm>
            <a:off x="435175" y="643700"/>
            <a:ext cx="76581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100">
                <a:solidFill>
                  <a:srgbClr val="062F4F"/>
                </a:solidFill>
                <a:latin typeface="Nunito"/>
                <a:ea typeface="Nunito"/>
                <a:cs typeface="Nunito"/>
                <a:sym typeface="Nunito"/>
              </a:rPr>
              <a:t>Iconography demonstrate goals and achievements for EthicHub and have a strong relation with illustration in general.</a:t>
            </a:r>
            <a:endParaRPr sz="1100">
              <a:solidFill>
                <a:srgbClr val="062F4F"/>
              </a:solidFill>
              <a:latin typeface="Nunito"/>
              <a:ea typeface="Nunito"/>
              <a:cs typeface="Nunito"/>
              <a:sym typeface="Nunito"/>
            </a:endParaRPr>
          </a:p>
        </p:txBody>
      </p:sp>
      <p:pic>
        <p:nvPicPr>
          <p:cNvPr id="499" name="Google Shape;499;p39"/>
          <p:cNvPicPr preferRelativeResize="0"/>
          <p:nvPr/>
        </p:nvPicPr>
        <p:blipFill>
          <a:blip r:embed="rId4">
            <a:alphaModFix/>
          </a:blip>
          <a:stretch>
            <a:fillRect/>
          </a:stretch>
        </p:blipFill>
        <p:spPr>
          <a:xfrm>
            <a:off x="798550" y="1137811"/>
            <a:ext cx="1515408" cy="1515481"/>
          </a:xfrm>
          <a:prstGeom prst="rect">
            <a:avLst/>
          </a:prstGeom>
          <a:noFill/>
          <a:ln>
            <a:noFill/>
          </a:ln>
        </p:spPr>
      </p:pic>
      <p:pic>
        <p:nvPicPr>
          <p:cNvPr id="500" name="Google Shape;500;p39"/>
          <p:cNvPicPr preferRelativeResize="0"/>
          <p:nvPr/>
        </p:nvPicPr>
        <p:blipFill>
          <a:blip r:embed="rId5">
            <a:alphaModFix/>
          </a:blip>
          <a:stretch>
            <a:fillRect/>
          </a:stretch>
        </p:blipFill>
        <p:spPr>
          <a:xfrm>
            <a:off x="2833024" y="1102725"/>
            <a:ext cx="1515408" cy="1515451"/>
          </a:xfrm>
          <a:prstGeom prst="rect">
            <a:avLst/>
          </a:prstGeom>
          <a:noFill/>
          <a:ln>
            <a:noFill/>
          </a:ln>
        </p:spPr>
      </p:pic>
      <p:pic>
        <p:nvPicPr>
          <p:cNvPr id="501" name="Google Shape;501;p39"/>
          <p:cNvPicPr preferRelativeResize="0"/>
          <p:nvPr/>
        </p:nvPicPr>
        <p:blipFill>
          <a:blip r:embed="rId6">
            <a:alphaModFix/>
          </a:blip>
          <a:stretch>
            <a:fillRect/>
          </a:stretch>
        </p:blipFill>
        <p:spPr>
          <a:xfrm>
            <a:off x="4799567" y="1171041"/>
            <a:ext cx="1515408" cy="1518608"/>
          </a:xfrm>
          <a:prstGeom prst="rect">
            <a:avLst/>
          </a:prstGeom>
          <a:noFill/>
          <a:ln>
            <a:noFill/>
          </a:ln>
        </p:spPr>
      </p:pic>
      <p:pic>
        <p:nvPicPr>
          <p:cNvPr id="502" name="Google Shape;502;p39"/>
          <p:cNvPicPr preferRelativeResize="0"/>
          <p:nvPr/>
        </p:nvPicPr>
        <p:blipFill>
          <a:blip r:embed="rId7">
            <a:alphaModFix/>
          </a:blip>
          <a:stretch>
            <a:fillRect/>
          </a:stretch>
        </p:blipFill>
        <p:spPr>
          <a:xfrm>
            <a:off x="7051350" y="1342300"/>
            <a:ext cx="909350" cy="1098850"/>
          </a:xfrm>
          <a:prstGeom prst="rect">
            <a:avLst/>
          </a:prstGeom>
          <a:noFill/>
          <a:ln>
            <a:noFill/>
          </a:ln>
        </p:spPr>
      </p:pic>
      <p:pic>
        <p:nvPicPr>
          <p:cNvPr id="503" name="Google Shape;503;p39"/>
          <p:cNvPicPr preferRelativeResize="0"/>
          <p:nvPr/>
        </p:nvPicPr>
        <p:blipFill>
          <a:blip r:embed="rId8">
            <a:alphaModFix/>
          </a:blip>
          <a:stretch>
            <a:fillRect/>
          </a:stretch>
        </p:blipFill>
        <p:spPr>
          <a:xfrm>
            <a:off x="1101575" y="3150630"/>
            <a:ext cx="909350" cy="1101419"/>
          </a:xfrm>
          <a:prstGeom prst="rect">
            <a:avLst/>
          </a:prstGeom>
          <a:noFill/>
          <a:ln>
            <a:noFill/>
          </a:ln>
        </p:spPr>
      </p:pic>
      <p:pic>
        <p:nvPicPr>
          <p:cNvPr id="504" name="Google Shape;504;p39"/>
          <p:cNvPicPr preferRelativeResize="0"/>
          <p:nvPr/>
        </p:nvPicPr>
        <p:blipFill>
          <a:blip r:embed="rId9">
            <a:alphaModFix/>
          </a:blip>
          <a:stretch>
            <a:fillRect/>
          </a:stretch>
        </p:blipFill>
        <p:spPr>
          <a:xfrm>
            <a:off x="3007700" y="3156581"/>
            <a:ext cx="909350" cy="1089521"/>
          </a:xfrm>
          <a:prstGeom prst="rect">
            <a:avLst/>
          </a:prstGeom>
          <a:noFill/>
          <a:ln>
            <a:noFill/>
          </a:ln>
        </p:spPr>
      </p:pic>
      <p:pic>
        <p:nvPicPr>
          <p:cNvPr id="505" name="Google Shape;505;p39"/>
          <p:cNvPicPr preferRelativeResize="0"/>
          <p:nvPr/>
        </p:nvPicPr>
        <p:blipFill>
          <a:blip r:embed="rId10">
            <a:alphaModFix/>
          </a:blip>
          <a:stretch>
            <a:fillRect/>
          </a:stretch>
        </p:blipFill>
        <p:spPr>
          <a:xfrm>
            <a:off x="5102600" y="3050825"/>
            <a:ext cx="994999" cy="1204026"/>
          </a:xfrm>
          <a:prstGeom prst="rect">
            <a:avLst/>
          </a:prstGeom>
          <a:noFill/>
          <a:ln>
            <a:noFill/>
          </a:ln>
        </p:spPr>
      </p:pic>
      <p:pic>
        <p:nvPicPr>
          <p:cNvPr id="506" name="Google Shape;506;p39"/>
          <p:cNvPicPr preferRelativeResize="0"/>
          <p:nvPr/>
        </p:nvPicPr>
        <p:blipFill>
          <a:blip r:embed="rId11">
            <a:alphaModFix/>
          </a:blip>
          <a:stretch>
            <a:fillRect/>
          </a:stretch>
        </p:blipFill>
        <p:spPr>
          <a:xfrm>
            <a:off x="7008525" y="3050825"/>
            <a:ext cx="994999" cy="1191952"/>
          </a:xfrm>
          <a:prstGeom prst="rect">
            <a:avLst/>
          </a:prstGeom>
          <a:noFill/>
          <a:ln>
            <a:noFill/>
          </a:ln>
        </p:spPr>
      </p:pic>
      <p:sp>
        <p:nvSpPr>
          <p:cNvPr id="507" name="Google Shape;507;p39"/>
          <p:cNvSpPr txBox="1"/>
          <p:nvPr/>
        </p:nvSpPr>
        <p:spPr>
          <a:xfrm>
            <a:off x="7411850" y="4561300"/>
            <a:ext cx="9951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800" u="sng">
                <a:solidFill>
                  <a:srgbClr val="062F4F"/>
                </a:solidFill>
                <a:latin typeface="Nunito"/>
                <a:ea typeface="Nunito"/>
                <a:cs typeface="Nunito"/>
                <a:sym typeface="Nunito"/>
              </a:rPr>
              <a:t>Download Icons</a:t>
            </a:r>
            <a:endParaRPr sz="800" u="sng">
              <a:solidFill>
                <a:srgbClr val="062F4F"/>
              </a:solidFill>
              <a:latin typeface="Nunito"/>
              <a:ea typeface="Nunito"/>
              <a:cs typeface="Nunito"/>
              <a:sym typeface="Nunito"/>
            </a:endParaRPr>
          </a:p>
        </p:txBody>
      </p:sp>
      <p:sp>
        <p:nvSpPr>
          <p:cNvPr id="508" name="Google Shape;508;p39"/>
          <p:cNvSpPr/>
          <p:nvPr/>
        </p:nvSpPr>
        <p:spPr>
          <a:xfrm>
            <a:off x="7291310" y="4649344"/>
            <a:ext cx="136500" cy="128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39">
            <a:hlinkClick r:id="rId12"/>
          </p:cNvPr>
          <p:cNvSpPr/>
          <p:nvPr/>
        </p:nvSpPr>
        <p:spPr>
          <a:xfrm>
            <a:off x="7199800" y="4553650"/>
            <a:ext cx="1164300" cy="323100"/>
          </a:xfrm>
          <a:prstGeom prst="roundRect">
            <a:avLst>
              <a:gd fmla="val 16667" name="adj"/>
            </a:avLst>
          </a:prstGeom>
          <a:noFill/>
          <a:ln cap="flat" cmpd="sng" w="9525">
            <a:solidFill>
              <a:srgbClr val="062F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pic>
        <p:nvPicPr>
          <p:cNvPr id="514" name="Google Shape;514;p40"/>
          <p:cNvPicPr preferRelativeResize="0"/>
          <p:nvPr/>
        </p:nvPicPr>
        <p:blipFill>
          <a:blip r:embed="rId3">
            <a:alphaModFix amt="39000"/>
          </a:blip>
          <a:stretch>
            <a:fillRect/>
          </a:stretch>
        </p:blipFill>
        <p:spPr>
          <a:xfrm>
            <a:off x="152400" y="2135974"/>
            <a:ext cx="8839204" cy="2848572"/>
          </a:xfrm>
          <a:prstGeom prst="rect">
            <a:avLst/>
          </a:prstGeom>
          <a:noFill/>
          <a:ln>
            <a:noFill/>
          </a:ln>
        </p:spPr>
      </p:pic>
      <p:sp>
        <p:nvSpPr>
          <p:cNvPr id="515" name="Google Shape;515;p40"/>
          <p:cNvSpPr txBox="1"/>
          <p:nvPr/>
        </p:nvSpPr>
        <p:spPr>
          <a:xfrm>
            <a:off x="4289100" y="1648350"/>
            <a:ext cx="4702500" cy="9234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s" sz="4800">
                <a:solidFill>
                  <a:srgbClr val="062F4F"/>
                </a:solidFill>
                <a:latin typeface="Nunito"/>
                <a:ea typeface="Nunito"/>
                <a:cs typeface="Nunito"/>
                <a:sym typeface="Nunito"/>
              </a:rPr>
              <a:t>Glossary</a:t>
            </a:r>
            <a:endParaRPr b="1" sz="4800">
              <a:solidFill>
                <a:srgbClr val="062F4F"/>
              </a:solidFill>
              <a:latin typeface="Nunito"/>
              <a:ea typeface="Nunito"/>
              <a:cs typeface="Nunito"/>
              <a:sym typeface="Nunito"/>
            </a:endParaRPr>
          </a:p>
        </p:txBody>
      </p:sp>
      <p:pic>
        <p:nvPicPr>
          <p:cNvPr id="516" name="Google Shape;516;p40"/>
          <p:cNvPicPr preferRelativeResize="0"/>
          <p:nvPr/>
        </p:nvPicPr>
        <p:blipFill>
          <a:blip r:embed="rId4">
            <a:alphaModFix/>
          </a:blip>
          <a:stretch>
            <a:fillRect/>
          </a:stretch>
        </p:blipFill>
        <p:spPr>
          <a:xfrm>
            <a:off x="152400" y="178077"/>
            <a:ext cx="2061300" cy="7435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pic>
        <p:nvPicPr>
          <p:cNvPr id="521" name="Google Shape;521;p41"/>
          <p:cNvPicPr preferRelativeResize="0"/>
          <p:nvPr/>
        </p:nvPicPr>
        <p:blipFill>
          <a:blip r:embed="rId3">
            <a:alphaModFix/>
          </a:blip>
          <a:stretch>
            <a:fillRect/>
          </a:stretch>
        </p:blipFill>
        <p:spPr>
          <a:xfrm>
            <a:off x="0" y="0"/>
            <a:ext cx="435175" cy="831050"/>
          </a:xfrm>
          <a:prstGeom prst="rect">
            <a:avLst/>
          </a:prstGeom>
          <a:noFill/>
          <a:ln>
            <a:noFill/>
          </a:ln>
        </p:spPr>
      </p:pic>
      <p:sp>
        <p:nvSpPr>
          <p:cNvPr id="522" name="Google Shape;522;p41"/>
          <p:cNvSpPr txBox="1"/>
          <p:nvPr/>
        </p:nvSpPr>
        <p:spPr>
          <a:xfrm>
            <a:off x="6760650" y="199975"/>
            <a:ext cx="1722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800">
                <a:solidFill>
                  <a:srgbClr val="062F4F"/>
                </a:solidFill>
                <a:latin typeface="Nunito"/>
                <a:ea typeface="Nunito"/>
                <a:cs typeface="Nunito"/>
                <a:sym typeface="Nunito"/>
              </a:rPr>
              <a:t>ETHICHUB</a:t>
            </a:r>
            <a:r>
              <a:rPr lang="es" sz="800">
                <a:solidFill>
                  <a:srgbClr val="062F4F"/>
                </a:solidFill>
                <a:latin typeface="Nunito"/>
                <a:ea typeface="Nunito"/>
                <a:cs typeface="Nunito"/>
                <a:sym typeface="Nunito"/>
              </a:rPr>
              <a:t> VISUAL GUIDE </a:t>
            </a:r>
            <a:r>
              <a:rPr b="1" lang="es" sz="800">
                <a:solidFill>
                  <a:srgbClr val="062F4F"/>
                </a:solidFill>
                <a:latin typeface="Nunito"/>
                <a:ea typeface="Nunito"/>
                <a:cs typeface="Nunito"/>
                <a:sym typeface="Nunito"/>
              </a:rPr>
              <a:t>2022</a:t>
            </a:r>
            <a:endParaRPr b="1" sz="800">
              <a:solidFill>
                <a:srgbClr val="062F4F"/>
              </a:solidFill>
              <a:latin typeface="Nunito"/>
              <a:ea typeface="Nunito"/>
              <a:cs typeface="Nunito"/>
              <a:sym typeface="Nunito"/>
            </a:endParaRPr>
          </a:p>
        </p:txBody>
      </p:sp>
      <p:pic>
        <p:nvPicPr>
          <p:cNvPr id="523" name="Google Shape;523;p41"/>
          <p:cNvPicPr preferRelativeResize="0"/>
          <p:nvPr/>
        </p:nvPicPr>
        <p:blipFill rotWithShape="1">
          <a:blip r:embed="rId3">
            <a:alphaModFix/>
          </a:blip>
          <a:srcRect b="0" l="0" r="0" t="27609"/>
          <a:stretch/>
        </p:blipFill>
        <p:spPr>
          <a:xfrm flipH="1">
            <a:off x="8546150" y="199975"/>
            <a:ext cx="430675" cy="601600"/>
          </a:xfrm>
          <a:prstGeom prst="rect">
            <a:avLst/>
          </a:prstGeom>
          <a:noFill/>
          <a:ln>
            <a:noFill/>
          </a:ln>
        </p:spPr>
      </p:pic>
      <p:sp>
        <p:nvSpPr>
          <p:cNvPr id="524" name="Google Shape;524;p41"/>
          <p:cNvSpPr txBox="1"/>
          <p:nvPr>
            <p:ph idx="12" type="sldNum"/>
          </p:nvPr>
        </p:nvSpPr>
        <p:spPr>
          <a:xfrm>
            <a:off x="8509427" y="157075"/>
            <a:ext cx="4308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s" sz="1200">
                <a:solidFill>
                  <a:srgbClr val="062F4F"/>
                </a:solidFill>
                <a:latin typeface="Nunito Black"/>
                <a:ea typeface="Nunito Black"/>
                <a:cs typeface="Nunito Black"/>
                <a:sym typeface="Nunito Black"/>
              </a:rPr>
              <a:t>‹#›</a:t>
            </a:fld>
            <a:endParaRPr sz="1200">
              <a:solidFill>
                <a:srgbClr val="062F4F"/>
              </a:solidFill>
              <a:latin typeface="Nunito Black"/>
              <a:ea typeface="Nunito Black"/>
              <a:cs typeface="Nunito Black"/>
              <a:sym typeface="Nunito Black"/>
            </a:endParaRPr>
          </a:p>
        </p:txBody>
      </p:sp>
      <p:sp>
        <p:nvSpPr>
          <p:cNvPr id="525" name="Google Shape;525;p41"/>
          <p:cNvSpPr txBox="1"/>
          <p:nvPr/>
        </p:nvSpPr>
        <p:spPr>
          <a:xfrm>
            <a:off x="435175" y="107575"/>
            <a:ext cx="4702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600">
                <a:solidFill>
                  <a:srgbClr val="062F4F"/>
                </a:solidFill>
                <a:latin typeface="Nunito SemiBold"/>
                <a:ea typeface="Nunito SemiBold"/>
                <a:cs typeface="Nunito SemiBold"/>
                <a:sym typeface="Nunito SemiBold"/>
              </a:rPr>
              <a:t>Logos</a:t>
            </a:r>
            <a:endParaRPr sz="1600">
              <a:solidFill>
                <a:srgbClr val="062F4F"/>
              </a:solidFill>
              <a:latin typeface="Nunito SemiBold"/>
              <a:ea typeface="Nunito SemiBold"/>
              <a:cs typeface="Nunito SemiBold"/>
              <a:sym typeface="Nunito SemiBold"/>
            </a:endParaRPr>
          </a:p>
        </p:txBody>
      </p:sp>
      <p:sp>
        <p:nvSpPr>
          <p:cNvPr id="526" name="Google Shape;526;p41"/>
          <p:cNvSpPr txBox="1"/>
          <p:nvPr/>
        </p:nvSpPr>
        <p:spPr>
          <a:xfrm>
            <a:off x="448675" y="550675"/>
            <a:ext cx="76581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100">
                <a:solidFill>
                  <a:srgbClr val="062F4F"/>
                </a:solidFill>
                <a:latin typeface="Nunito"/>
                <a:ea typeface="Nunito"/>
                <a:cs typeface="Nunito"/>
                <a:sym typeface="Nunito"/>
              </a:rPr>
              <a:t>You can find material resources through the following links:</a:t>
            </a:r>
            <a:endParaRPr sz="1100">
              <a:solidFill>
                <a:srgbClr val="062F4F"/>
              </a:solidFill>
              <a:latin typeface="Nunito"/>
              <a:ea typeface="Nunito"/>
              <a:cs typeface="Nunito"/>
              <a:sym typeface="Nunito"/>
            </a:endParaRPr>
          </a:p>
        </p:txBody>
      </p:sp>
      <p:sp>
        <p:nvSpPr>
          <p:cNvPr id="527" name="Google Shape;527;p41"/>
          <p:cNvSpPr txBox="1"/>
          <p:nvPr/>
        </p:nvSpPr>
        <p:spPr>
          <a:xfrm>
            <a:off x="435175" y="1262700"/>
            <a:ext cx="1749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600">
                <a:solidFill>
                  <a:srgbClr val="062F4F"/>
                </a:solidFill>
                <a:latin typeface="Nunito SemiBold"/>
                <a:ea typeface="Nunito SemiBold"/>
                <a:cs typeface="Nunito SemiBold"/>
                <a:sym typeface="Nunito SemiBold"/>
              </a:rPr>
              <a:t>EthicHub</a:t>
            </a:r>
            <a:r>
              <a:rPr lang="es" sz="1600">
                <a:solidFill>
                  <a:srgbClr val="062F4F"/>
                </a:solidFill>
                <a:latin typeface="Nunito SemiBold"/>
                <a:ea typeface="Nunito SemiBold"/>
                <a:cs typeface="Nunito SemiBold"/>
                <a:sym typeface="Nunito SemiBold"/>
              </a:rPr>
              <a:t> Logo</a:t>
            </a:r>
            <a:endParaRPr sz="1600">
              <a:solidFill>
                <a:srgbClr val="062F4F"/>
              </a:solidFill>
              <a:latin typeface="Nunito SemiBold"/>
              <a:ea typeface="Nunito SemiBold"/>
              <a:cs typeface="Nunito SemiBold"/>
              <a:sym typeface="Nunito SemiBold"/>
            </a:endParaRPr>
          </a:p>
        </p:txBody>
      </p:sp>
      <p:sp>
        <p:nvSpPr>
          <p:cNvPr id="528" name="Google Shape;528;p41"/>
          <p:cNvSpPr txBox="1"/>
          <p:nvPr/>
        </p:nvSpPr>
        <p:spPr>
          <a:xfrm>
            <a:off x="5604300" y="1693800"/>
            <a:ext cx="1722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000" u="sng">
                <a:solidFill>
                  <a:schemeClr val="hlink"/>
                </a:solidFill>
                <a:latin typeface="Nunito SemiBold"/>
                <a:ea typeface="Nunito SemiBold"/>
                <a:cs typeface="Nunito SemiBold"/>
                <a:sym typeface="Nunito SemiBold"/>
                <a:hlinkClick r:id="rId4"/>
              </a:rPr>
              <a:t>Cryptocafé Vertical Logo</a:t>
            </a:r>
            <a:endParaRPr sz="1000">
              <a:solidFill>
                <a:srgbClr val="062F4F"/>
              </a:solidFill>
              <a:latin typeface="Nunito SemiBold"/>
              <a:ea typeface="Nunito SemiBold"/>
              <a:cs typeface="Nunito SemiBold"/>
              <a:sym typeface="Nunito SemiBold"/>
            </a:endParaRPr>
          </a:p>
        </p:txBody>
      </p:sp>
      <p:sp>
        <p:nvSpPr>
          <p:cNvPr id="529" name="Google Shape;529;p41"/>
          <p:cNvSpPr txBox="1"/>
          <p:nvPr/>
        </p:nvSpPr>
        <p:spPr>
          <a:xfrm>
            <a:off x="435175" y="1979825"/>
            <a:ext cx="1224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000" u="sng">
                <a:solidFill>
                  <a:schemeClr val="hlink"/>
                </a:solidFill>
                <a:latin typeface="Nunito SemiBold"/>
                <a:ea typeface="Nunito SemiBold"/>
                <a:cs typeface="Nunito SemiBold"/>
                <a:sym typeface="Nunito SemiBold"/>
                <a:hlinkClick r:id="rId5"/>
              </a:rPr>
              <a:t>PNG Logo</a:t>
            </a:r>
            <a:endParaRPr sz="1000">
              <a:solidFill>
                <a:srgbClr val="062F4F"/>
              </a:solidFill>
              <a:latin typeface="Nunito SemiBold"/>
              <a:ea typeface="Nunito SemiBold"/>
              <a:cs typeface="Nunito SemiBold"/>
              <a:sym typeface="Nunito SemiBold"/>
            </a:endParaRPr>
          </a:p>
        </p:txBody>
      </p:sp>
      <p:sp>
        <p:nvSpPr>
          <p:cNvPr id="530" name="Google Shape;530;p41"/>
          <p:cNvSpPr txBox="1"/>
          <p:nvPr/>
        </p:nvSpPr>
        <p:spPr>
          <a:xfrm>
            <a:off x="435175" y="2282638"/>
            <a:ext cx="1494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000" u="sng">
                <a:solidFill>
                  <a:schemeClr val="hlink"/>
                </a:solidFill>
                <a:latin typeface="Nunito SemiBold"/>
                <a:ea typeface="Nunito SemiBold"/>
                <a:cs typeface="Nunito SemiBold"/>
                <a:sym typeface="Nunito SemiBold"/>
                <a:hlinkClick r:id="rId6"/>
              </a:rPr>
              <a:t>Editable Logo</a:t>
            </a:r>
            <a:endParaRPr sz="1000">
              <a:solidFill>
                <a:srgbClr val="062F4F"/>
              </a:solidFill>
              <a:latin typeface="Nunito SemiBold"/>
              <a:ea typeface="Nunito SemiBold"/>
              <a:cs typeface="Nunito SemiBold"/>
              <a:sym typeface="Nunito SemiBold"/>
            </a:endParaRPr>
          </a:p>
        </p:txBody>
      </p:sp>
      <p:sp>
        <p:nvSpPr>
          <p:cNvPr id="531" name="Google Shape;531;p41"/>
          <p:cNvSpPr txBox="1"/>
          <p:nvPr/>
        </p:nvSpPr>
        <p:spPr>
          <a:xfrm>
            <a:off x="435175" y="2575000"/>
            <a:ext cx="1224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000" u="sng">
                <a:solidFill>
                  <a:schemeClr val="hlink"/>
                </a:solidFill>
                <a:latin typeface="Nunito SemiBold"/>
                <a:ea typeface="Nunito SemiBold"/>
                <a:cs typeface="Nunito SemiBold"/>
                <a:sym typeface="Nunito SemiBold"/>
                <a:hlinkClick r:id="rId7"/>
              </a:rPr>
              <a:t>SVG Logo</a:t>
            </a:r>
            <a:endParaRPr sz="1000">
              <a:solidFill>
                <a:srgbClr val="062F4F"/>
              </a:solidFill>
              <a:latin typeface="Nunito SemiBold"/>
              <a:ea typeface="Nunito SemiBold"/>
              <a:cs typeface="Nunito SemiBold"/>
              <a:sym typeface="Nunito SemiBold"/>
            </a:endParaRPr>
          </a:p>
        </p:txBody>
      </p:sp>
      <p:sp>
        <p:nvSpPr>
          <p:cNvPr id="532" name="Google Shape;532;p41"/>
          <p:cNvSpPr txBox="1"/>
          <p:nvPr/>
        </p:nvSpPr>
        <p:spPr>
          <a:xfrm>
            <a:off x="435175" y="1693800"/>
            <a:ext cx="1224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000" u="sng">
                <a:solidFill>
                  <a:schemeClr val="hlink"/>
                </a:solidFill>
                <a:latin typeface="Nunito SemiBold"/>
                <a:ea typeface="Nunito SemiBold"/>
                <a:cs typeface="Nunito SemiBold"/>
                <a:sym typeface="Nunito SemiBold"/>
                <a:hlinkClick r:id="rId8"/>
              </a:rPr>
              <a:t>JPEG Logo</a:t>
            </a:r>
            <a:endParaRPr sz="1000">
              <a:solidFill>
                <a:srgbClr val="062F4F"/>
              </a:solidFill>
              <a:latin typeface="Nunito SemiBold"/>
              <a:ea typeface="Nunito SemiBold"/>
              <a:cs typeface="Nunito SemiBold"/>
              <a:sym typeface="Nunito SemiBold"/>
            </a:endParaRPr>
          </a:p>
        </p:txBody>
      </p:sp>
      <p:sp>
        <p:nvSpPr>
          <p:cNvPr id="533" name="Google Shape;533;p41"/>
          <p:cNvSpPr txBox="1"/>
          <p:nvPr/>
        </p:nvSpPr>
        <p:spPr>
          <a:xfrm>
            <a:off x="2799963" y="1262700"/>
            <a:ext cx="23187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600">
                <a:solidFill>
                  <a:srgbClr val="062F4F"/>
                </a:solidFill>
                <a:latin typeface="Nunito SemiBold"/>
                <a:ea typeface="Nunito SemiBold"/>
                <a:cs typeface="Nunito SemiBold"/>
                <a:sym typeface="Nunito SemiBold"/>
              </a:rPr>
              <a:t>EthicHu</a:t>
            </a:r>
            <a:r>
              <a:rPr lang="es" sz="1600">
                <a:solidFill>
                  <a:srgbClr val="062F4F"/>
                </a:solidFill>
                <a:latin typeface="Nunito SemiBold"/>
                <a:ea typeface="Nunito SemiBold"/>
                <a:cs typeface="Nunito SemiBold"/>
                <a:sym typeface="Nunito SemiBold"/>
              </a:rPr>
              <a:t>b Vertical Logo</a:t>
            </a:r>
            <a:endParaRPr sz="1600">
              <a:solidFill>
                <a:srgbClr val="062F4F"/>
              </a:solidFill>
              <a:latin typeface="Nunito SemiBold"/>
              <a:ea typeface="Nunito SemiBold"/>
              <a:cs typeface="Nunito SemiBold"/>
              <a:sym typeface="Nunito SemiBold"/>
            </a:endParaRPr>
          </a:p>
        </p:txBody>
      </p:sp>
      <p:sp>
        <p:nvSpPr>
          <p:cNvPr id="534" name="Google Shape;534;p41"/>
          <p:cNvSpPr txBox="1"/>
          <p:nvPr/>
        </p:nvSpPr>
        <p:spPr>
          <a:xfrm>
            <a:off x="2799963" y="2513225"/>
            <a:ext cx="1722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000" u="sng">
                <a:solidFill>
                  <a:schemeClr val="hlink"/>
                </a:solidFill>
                <a:latin typeface="Nunito SemiBold"/>
                <a:ea typeface="Nunito SemiBold"/>
                <a:cs typeface="Nunito SemiBold"/>
                <a:sym typeface="Nunito SemiBold"/>
                <a:hlinkClick r:id="rId9"/>
              </a:rPr>
              <a:t>PNG CMYK Logo</a:t>
            </a:r>
            <a:endParaRPr sz="1000">
              <a:solidFill>
                <a:srgbClr val="062F4F"/>
              </a:solidFill>
              <a:latin typeface="Nunito SemiBold"/>
              <a:ea typeface="Nunito SemiBold"/>
              <a:cs typeface="Nunito SemiBold"/>
              <a:sym typeface="Nunito SemiBold"/>
            </a:endParaRPr>
          </a:p>
        </p:txBody>
      </p:sp>
      <p:sp>
        <p:nvSpPr>
          <p:cNvPr id="535" name="Google Shape;535;p41"/>
          <p:cNvSpPr txBox="1"/>
          <p:nvPr/>
        </p:nvSpPr>
        <p:spPr>
          <a:xfrm>
            <a:off x="2799963" y="2816038"/>
            <a:ext cx="1606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000" u="sng">
                <a:solidFill>
                  <a:schemeClr val="hlink"/>
                </a:solidFill>
                <a:latin typeface="Nunito SemiBold"/>
                <a:ea typeface="Nunito SemiBold"/>
                <a:cs typeface="Nunito SemiBold"/>
                <a:sym typeface="Nunito SemiBold"/>
                <a:hlinkClick r:id="rId10"/>
              </a:rPr>
              <a:t>Editable Logo</a:t>
            </a:r>
            <a:endParaRPr sz="1000">
              <a:solidFill>
                <a:srgbClr val="062F4F"/>
              </a:solidFill>
              <a:latin typeface="Nunito SemiBold"/>
              <a:ea typeface="Nunito SemiBold"/>
              <a:cs typeface="Nunito SemiBold"/>
              <a:sym typeface="Nunito SemiBold"/>
            </a:endParaRPr>
          </a:p>
        </p:txBody>
      </p:sp>
      <p:sp>
        <p:nvSpPr>
          <p:cNvPr id="536" name="Google Shape;536;p41"/>
          <p:cNvSpPr txBox="1"/>
          <p:nvPr/>
        </p:nvSpPr>
        <p:spPr>
          <a:xfrm>
            <a:off x="2799963" y="3108400"/>
            <a:ext cx="1315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000" u="sng">
                <a:solidFill>
                  <a:schemeClr val="hlink"/>
                </a:solidFill>
                <a:latin typeface="Nunito SemiBold"/>
                <a:ea typeface="Nunito SemiBold"/>
                <a:cs typeface="Nunito SemiBold"/>
                <a:sym typeface="Nunito SemiBold"/>
                <a:hlinkClick r:id="rId11"/>
              </a:rPr>
              <a:t>SVG Logo</a:t>
            </a:r>
            <a:endParaRPr sz="1000">
              <a:solidFill>
                <a:srgbClr val="062F4F"/>
              </a:solidFill>
              <a:latin typeface="Nunito SemiBold"/>
              <a:ea typeface="Nunito SemiBold"/>
              <a:cs typeface="Nunito SemiBold"/>
              <a:sym typeface="Nunito SemiBold"/>
            </a:endParaRPr>
          </a:p>
        </p:txBody>
      </p:sp>
      <p:sp>
        <p:nvSpPr>
          <p:cNvPr id="537" name="Google Shape;537;p41"/>
          <p:cNvSpPr txBox="1"/>
          <p:nvPr/>
        </p:nvSpPr>
        <p:spPr>
          <a:xfrm>
            <a:off x="2799963" y="1693800"/>
            <a:ext cx="1823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000" u="sng">
                <a:solidFill>
                  <a:schemeClr val="hlink"/>
                </a:solidFill>
                <a:latin typeface="Nunito SemiBold"/>
                <a:ea typeface="Nunito SemiBold"/>
                <a:cs typeface="Nunito SemiBold"/>
                <a:sym typeface="Nunito SemiBold"/>
                <a:hlinkClick r:id="rId12"/>
              </a:rPr>
              <a:t>JPEG RGB Logo</a:t>
            </a:r>
            <a:endParaRPr sz="1000">
              <a:solidFill>
                <a:srgbClr val="062F4F"/>
              </a:solidFill>
              <a:latin typeface="Nunito SemiBold"/>
              <a:ea typeface="Nunito SemiBold"/>
              <a:cs typeface="Nunito SemiBold"/>
              <a:sym typeface="Nunito SemiBold"/>
            </a:endParaRPr>
          </a:p>
        </p:txBody>
      </p:sp>
      <p:sp>
        <p:nvSpPr>
          <p:cNvPr id="538" name="Google Shape;538;p41"/>
          <p:cNvSpPr txBox="1"/>
          <p:nvPr/>
        </p:nvSpPr>
        <p:spPr>
          <a:xfrm>
            <a:off x="5604300" y="1262700"/>
            <a:ext cx="1749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600">
                <a:solidFill>
                  <a:srgbClr val="062F4F"/>
                </a:solidFill>
                <a:latin typeface="Nunito SemiBold"/>
                <a:ea typeface="Nunito SemiBold"/>
                <a:cs typeface="Nunito SemiBold"/>
                <a:sym typeface="Nunito SemiBold"/>
              </a:rPr>
              <a:t>Cryptocafé Logo</a:t>
            </a:r>
            <a:endParaRPr sz="1600">
              <a:solidFill>
                <a:srgbClr val="062F4F"/>
              </a:solidFill>
              <a:latin typeface="Nunito SemiBold"/>
              <a:ea typeface="Nunito SemiBold"/>
              <a:cs typeface="Nunito SemiBold"/>
              <a:sym typeface="Nunito SemiBold"/>
            </a:endParaRPr>
          </a:p>
        </p:txBody>
      </p:sp>
      <p:sp>
        <p:nvSpPr>
          <p:cNvPr id="539" name="Google Shape;539;p41"/>
          <p:cNvSpPr txBox="1"/>
          <p:nvPr/>
        </p:nvSpPr>
        <p:spPr>
          <a:xfrm>
            <a:off x="435175" y="3174250"/>
            <a:ext cx="1823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000" u="sng">
                <a:solidFill>
                  <a:schemeClr val="hlink"/>
                </a:solidFill>
                <a:latin typeface="Nunito SemiBold"/>
                <a:ea typeface="Nunito SemiBold"/>
                <a:cs typeface="Nunito SemiBold"/>
                <a:sym typeface="Nunito SemiBold"/>
                <a:hlinkClick r:id="rId13"/>
              </a:rPr>
              <a:t>JPEG CMYK (ENG) Logo</a:t>
            </a:r>
            <a:endParaRPr sz="1000">
              <a:solidFill>
                <a:srgbClr val="062F4F"/>
              </a:solidFill>
              <a:latin typeface="Nunito SemiBold"/>
              <a:ea typeface="Nunito SemiBold"/>
              <a:cs typeface="Nunito SemiBold"/>
              <a:sym typeface="Nunito SemiBold"/>
            </a:endParaRPr>
          </a:p>
        </p:txBody>
      </p:sp>
      <p:sp>
        <p:nvSpPr>
          <p:cNvPr id="540" name="Google Shape;540;p41"/>
          <p:cNvSpPr txBox="1"/>
          <p:nvPr/>
        </p:nvSpPr>
        <p:spPr>
          <a:xfrm>
            <a:off x="435175" y="3477063"/>
            <a:ext cx="1494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000" u="sng">
                <a:solidFill>
                  <a:schemeClr val="hlink"/>
                </a:solidFill>
                <a:latin typeface="Nunito SemiBold"/>
                <a:ea typeface="Nunito SemiBold"/>
                <a:cs typeface="Nunito SemiBold"/>
                <a:sym typeface="Nunito SemiBold"/>
                <a:hlinkClick r:id="rId14"/>
              </a:rPr>
              <a:t>JPEG RGB (ESP) Logo</a:t>
            </a:r>
            <a:endParaRPr sz="1000">
              <a:solidFill>
                <a:srgbClr val="062F4F"/>
              </a:solidFill>
              <a:latin typeface="Nunito SemiBold"/>
              <a:ea typeface="Nunito SemiBold"/>
              <a:cs typeface="Nunito SemiBold"/>
              <a:sym typeface="Nunito SemiBold"/>
            </a:endParaRPr>
          </a:p>
        </p:txBody>
      </p:sp>
      <p:sp>
        <p:nvSpPr>
          <p:cNvPr id="541" name="Google Shape;541;p41"/>
          <p:cNvSpPr txBox="1"/>
          <p:nvPr/>
        </p:nvSpPr>
        <p:spPr>
          <a:xfrm>
            <a:off x="435175" y="3769425"/>
            <a:ext cx="1650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000" u="sng">
                <a:solidFill>
                  <a:schemeClr val="hlink"/>
                </a:solidFill>
                <a:latin typeface="Nunito SemiBold"/>
                <a:ea typeface="Nunito SemiBold"/>
                <a:cs typeface="Nunito SemiBold"/>
                <a:sym typeface="Nunito SemiBold"/>
                <a:hlinkClick r:id="rId15"/>
              </a:rPr>
              <a:t>JPEG RGB (ENG) Logo</a:t>
            </a:r>
            <a:endParaRPr sz="1000">
              <a:solidFill>
                <a:srgbClr val="062F4F"/>
              </a:solidFill>
              <a:latin typeface="Nunito SemiBold"/>
              <a:ea typeface="Nunito SemiBold"/>
              <a:cs typeface="Nunito SemiBold"/>
              <a:sym typeface="Nunito SemiBold"/>
            </a:endParaRPr>
          </a:p>
        </p:txBody>
      </p:sp>
      <p:sp>
        <p:nvSpPr>
          <p:cNvPr id="542" name="Google Shape;542;p41"/>
          <p:cNvSpPr txBox="1"/>
          <p:nvPr/>
        </p:nvSpPr>
        <p:spPr>
          <a:xfrm>
            <a:off x="435175" y="2888225"/>
            <a:ext cx="1904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000" u="sng">
                <a:solidFill>
                  <a:schemeClr val="hlink"/>
                </a:solidFill>
                <a:latin typeface="Nunito SemiBold"/>
                <a:ea typeface="Nunito SemiBold"/>
                <a:cs typeface="Nunito SemiBold"/>
                <a:sym typeface="Nunito SemiBold"/>
                <a:hlinkClick r:id="rId16"/>
              </a:rPr>
              <a:t>JPEG CMYK (ESP) Logo</a:t>
            </a:r>
            <a:endParaRPr sz="1000">
              <a:solidFill>
                <a:srgbClr val="062F4F"/>
              </a:solidFill>
              <a:latin typeface="Nunito SemiBold"/>
              <a:ea typeface="Nunito SemiBold"/>
              <a:cs typeface="Nunito SemiBold"/>
              <a:sym typeface="Nunito SemiBold"/>
            </a:endParaRPr>
          </a:p>
        </p:txBody>
      </p:sp>
      <p:sp>
        <p:nvSpPr>
          <p:cNvPr id="543" name="Google Shape;543;p41"/>
          <p:cNvSpPr txBox="1"/>
          <p:nvPr/>
        </p:nvSpPr>
        <p:spPr>
          <a:xfrm>
            <a:off x="2799963" y="2255700"/>
            <a:ext cx="1315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000" u="sng">
                <a:solidFill>
                  <a:schemeClr val="hlink"/>
                </a:solidFill>
                <a:latin typeface="Nunito SemiBold"/>
                <a:ea typeface="Nunito SemiBold"/>
                <a:cs typeface="Nunito SemiBold"/>
                <a:sym typeface="Nunito SemiBold"/>
                <a:hlinkClick r:id="rId17"/>
              </a:rPr>
              <a:t>PNG RGB Logo</a:t>
            </a:r>
            <a:endParaRPr sz="1000">
              <a:solidFill>
                <a:srgbClr val="062F4F"/>
              </a:solidFill>
              <a:latin typeface="Nunito SemiBold"/>
              <a:ea typeface="Nunito SemiBold"/>
              <a:cs typeface="Nunito SemiBold"/>
              <a:sym typeface="Nunito SemiBold"/>
            </a:endParaRPr>
          </a:p>
        </p:txBody>
      </p:sp>
      <p:sp>
        <p:nvSpPr>
          <p:cNvPr id="544" name="Google Shape;544;p41"/>
          <p:cNvSpPr txBox="1"/>
          <p:nvPr/>
        </p:nvSpPr>
        <p:spPr>
          <a:xfrm>
            <a:off x="2799963" y="1969675"/>
            <a:ext cx="1823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000" u="sng">
                <a:solidFill>
                  <a:schemeClr val="hlink"/>
                </a:solidFill>
                <a:latin typeface="Nunito SemiBold"/>
                <a:ea typeface="Nunito SemiBold"/>
                <a:cs typeface="Nunito SemiBold"/>
                <a:sym typeface="Nunito SemiBold"/>
                <a:hlinkClick r:id="rId18"/>
              </a:rPr>
              <a:t>JPEG CMYK Logo</a:t>
            </a:r>
            <a:endParaRPr sz="1000">
              <a:solidFill>
                <a:srgbClr val="062F4F"/>
              </a:solidFill>
              <a:latin typeface="Nunito SemiBold"/>
              <a:ea typeface="Nunito SemiBold"/>
              <a:cs typeface="Nunito SemiBold"/>
              <a:sym typeface="Nunito SemiBold"/>
            </a:endParaRPr>
          </a:p>
        </p:txBody>
      </p:sp>
      <p:sp>
        <p:nvSpPr>
          <p:cNvPr id="545" name="Google Shape;545;p41"/>
          <p:cNvSpPr txBox="1"/>
          <p:nvPr/>
        </p:nvSpPr>
        <p:spPr>
          <a:xfrm>
            <a:off x="435175" y="4361550"/>
            <a:ext cx="1823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000" u="sng">
                <a:solidFill>
                  <a:schemeClr val="hlink"/>
                </a:solidFill>
                <a:latin typeface="Nunito SemiBold"/>
                <a:ea typeface="Nunito SemiBold"/>
                <a:cs typeface="Nunito SemiBold"/>
                <a:sym typeface="Nunito SemiBold"/>
                <a:hlinkClick r:id="rId19"/>
              </a:rPr>
              <a:t>Icon RGB Logo</a:t>
            </a:r>
            <a:endParaRPr sz="1000">
              <a:solidFill>
                <a:srgbClr val="062F4F"/>
              </a:solidFill>
              <a:latin typeface="Nunito SemiBold"/>
              <a:ea typeface="Nunito SemiBold"/>
              <a:cs typeface="Nunito SemiBold"/>
              <a:sym typeface="Nunito SemiBold"/>
            </a:endParaRPr>
          </a:p>
        </p:txBody>
      </p:sp>
      <p:sp>
        <p:nvSpPr>
          <p:cNvPr id="546" name="Google Shape;546;p41"/>
          <p:cNvSpPr txBox="1"/>
          <p:nvPr/>
        </p:nvSpPr>
        <p:spPr>
          <a:xfrm>
            <a:off x="435175" y="4075525"/>
            <a:ext cx="1904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000" u="sng">
                <a:solidFill>
                  <a:schemeClr val="hlink"/>
                </a:solidFill>
                <a:latin typeface="Nunito SemiBold"/>
                <a:ea typeface="Nunito SemiBold"/>
                <a:cs typeface="Nunito SemiBold"/>
                <a:sym typeface="Nunito SemiBold"/>
                <a:hlinkClick r:id="rId20"/>
              </a:rPr>
              <a:t>Icon CMYK Logo</a:t>
            </a:r>
            <a:endParaRPr sz="1000">
              <a:solidFill>
                <a:srgbClr val="062F4F"/>
              </a:solidFill>
              <a:latin typeface="Nunito SemiBold"/>
              <a:ea typeface="Nunito SemiBold"/>
              <a:cs typeface="Nunito SemiBold"/>
              <a:sym typeface="Nunito SemiBold"/>
            </a:endParaRPr>
          </a:p>
        </p:txBody>
      </p:sp>
      <p:sp>
        <p:nvSpPr>
          <p:cNvPr id="547" name="Google Shape;547;p41"/>
          <p:cNvSpPr txBox="1"/>
          <p:nvPr/>
        </p:nvSpPr>
        <p:spPr>
          <a:xfrm>
            <a:off x="5604300" y="1970675"/>
            <a:ext cx="2190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000" u="sng">
                <a:solidFill>
                  <a:schemeClr val="hlink"/>
                </a:solidFill>
                <a:latin typeface="Nunito SemiBold"/>
                <a:ea typeface="Nunito SemiBold"/>
                <a:cs typeface="Nunito SemiBold"/>
                <a:sym typeface="Nunito SemiBold"/>
                <a:hlinkClick r:id="rId21"/>
              </a:rPr>
              <a:t>Cryptocafé Horizontal Logo</a:t>
            </a:r>
            <a:endParaRPr sz="1000">
              <a:solidFill>
                <a:srgbClr val="062F4F"/>
              </a:solidFill>
              <a:latin typeface="Nunito SemiBold"/>
              <a:ea typeface="Nunito SemiBold"/>
              <a:cs typeface="Nunito SemiBold"/>
              <a:sym typeface="Nunito SemiBo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pic>
        <p:nvPicPr>
          <p:cNvPr id="72" name="Google Shape;72;p15"/>
          <p:cNvPicPr preferRelativeResize="0"/>
          <p:nvPr/>
        </p:nvPicPr>
        <p:blipFill>
          <a:blip r:embed="rId3">
            <a:alphaModFix amt="39000"/>
          </a:blip>
          <a:stretch>
            <a:fillRect/>
          </a:stretch>
        </p:blipFill>
        <p:spPr>
          <a:xfrm>
            <a:off x="152400" y="2135974"/>
            <a:ext cx="8839204" cy="2848572"/>
          </a:xfrm>
          <a:prstGeom prst="rect">
            <a:avLst/>
          </a:prstGeom>
          <a:noFill/>
          <a:ln>
            <a:noFill/>
          </a:ln>
        </p:spPr>
      </p:pic>
      <p:sp>
        <p:nvSpPr>
          <p:cNvPr id="73" name="Google Shape;73;p15"/>
          <p:cNvSpPr txBox="1"/>
          <p:nvPr/>
        </p:nvSpPr>
        <p:spPr>
          <a:xfrm>
            <a:off x="4289100" y="1648350"/>
            <a:ext cx="4702500" cy="9234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s" sz="4800">
                <a:solidFill>
                  <a:srgbClr val="062F4F"/>
                </a:solidFill>
                <a:latin typeface="Nunito"/>
                <a:ea typeface="Nunito"/>
                <a:cs typeface="Nunito"/>
                <a:sym typeface="Nunito"/>
              </a:rPr>
              <a:t>Who We Are</a:t>
            </a:r>
            <a:endParaRPr b="1" sz="4800">
              <a:solidFill>
                <a:srgbClr val="062F4F"/>
              </a:solidFill>
              <a:latin typeface="Nunito"/>
              <a:ea typeface="Nunito"/>
              <a:cs typeface="Nunito"/>
              <a:sym typeface="Nunito"/>
            </a:endParaRPr>
          </a:p>
        </p:txBody>
      </p:sp>
      <p:pic>
        <p:nvPicPr>
          <p:cNvPr id="74" name="Google Shape;74;p15"/>
          <p:cNvPicPr preferRelativeResize="0"/>
          <p:nvPr/>
        </p:nvPicPr>
        <p:blipFill>
          <a:blip r:embed="rId4">
            <a:alphaModFix/>
          </a:blip>
          <a:stretch>
            <a:fillRect/>
          </a:stretch>
        </p:blipFill>
        <p:spPr>
          <a:xfrm>
            <a:off x="152400" y="178077"/>
            <a:ext cx="2061300" cy="7435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pic>
        <p:nvPicPr>
          <p:cNvPr id="552" name="Google Shape;552;p42"/>
          <p:cNvPicPr preferRelativeResize="0"/>
          <p:nvPr/>
        </p:nvPicPr>
        <p:blipFill>
          <a:blip r:embed="rId3">
            <a:alphaModFix/>
          </a:blip>
          <a:stretch>
            <a:fillRect/>
          </a:stretch>
        </p:blipFill>
        <p:spPr>
          <a:xfrm>
            <a:off x="0" y="0"/>
            <a:ext cx="435175" cy="831050"/>
          </a:xfrm>
          <a:prstGeom prst="rect">
            <a:avLst/>
          </a:prstGeom>
          <a:noFill/>
          <a:ln>
            <a:noFill/>
          </a:ln>
        </p:spPr>
      </p:pic>
      <p:sp>
        <p:nvSpPr>
          <p:cNvPr id="553" name="Google Shape;553;p42"/>
          <p:cNvSpPr txBox="1"/>
          <p:nvPr/>
        </p:nvSpPr>
        <p:spPr>
          <a:xfrm>
            <a:off x="6760650" y="199975"/>
            <a:ext cx="1722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800">
                <a:solidFill>
                  <a:srgbClr val="062F4F"/>
                </a:solidFill>
                <a:latin typeface="Nunito"/>
                <a:ea typeface="Nunito"/>
                <a:cs typeface="Nunito"/>
                <a:sym typeface="Nunito"/>
              </a:rPr>
              <a:t>ETHICHUB</a:t>
            </a:r>
            <a:r>
              <a:rPr lang="es" sz="800">
                <a:solidFill>
                  <a:srgbClr val="062F4F"/>
                </a:solidFill>
                <a:latin typeface="Nunito"/>
                <a:ea typeface="Nunito"/>
                <a:cs typeface="Nunito"/>
                <a:sym typeface="Nunito"/>
              </a:rPr>
              <a:t> VISUAL GUIDE </a:t>
            </a:r>
            <a:r>
              <a:rPr b="1" lang="es" sz="800">
                <a:solidFill>
                  <a:srgbClr val="062F4F"/>
                </a:solidFill>
                <a:latin typeface="Nunito"/>
                <a:ea typeface="Nunito"/>
                <a:cs typeface="Nunito"/>
                <a:sym typeface="Nunito"/>
              </a:rPr>
              <a:t>2022</a:t>
            </a:r>
            <a:endParaRPr b="1" sz="800">
              <a:solidFill>
                <a:srgbClr val="062F4F"/>
              </a:solidFill>
              <a:latin typeface="Nunito"/>
              <a:ea typeface="Nunito"/>
              <a:cs typeface="Nunito"/>
              <a:sym typeface="Nunito"/>
            </a:endParaRPr>
          </a:p>
        </p:txBody>
      </p:sp>
      <p:pic>
        <p:nvPicPr>
          <p:cNvPr id="554" name="Google Shape;554;p42"/>
          <p:cNvPicPr preferRelativeResize="0"/>
          <p:nvPr/>
        </p:nvPicPr>
        <p:blipFill rotWithShape="1">
          <a:blip r:embed="rId3">
            <a:alphaModFix/>
          </a:blip>
          <a:srcRect b="0" l="0" r="0" t="27609"/>
          <a:stretch/>
        </p:blipFill>
        <p:spPr>
          <a:xfrm flipH="1">
            <a:off x="8546150" y="199975"/>
            <a:ext cx="430675" cy="601600"/>
          </a:xfrm>
          <a:prstGeom prst="rect">
            <a:avLst/>
          </a:prstGeom>
          <a:noFill/>
          <a:ln>
            <a:noFill/>
          </a:ln>
        </p:spPr>
      </p:pic>
      <p:sp>
        <p:nvSpPr>
          <p:cNvPr id="555" name="Google Shape;555;p42"/>
          <p:cNvSpPr txBox="1"/>
          <p:nvPr>
            <p:ph idx="12" type="sldNum"/>
          </p:nvPr>
        </p:nvSpPr>
        <p:spPr>
          <a:xfrm>
            <a:off x="8509427" y="157075"/>
            <a:ext cx="4308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s" sz="1200">
                <a:solidFill>
                  <a:srgbClr val="062F4F"/>
                </a:solidFill>
                <a:latin typeface="Nunito Black"/>
                <a:ea typeface="Nunito Black"/>
                <a:cs typeface="Nunito Black"/>
                <a:sym typeface="Nunito Black"/>
              </a:rPr>
              <a:t>‹#›</a:t>
            </a:fld>
            <a:endParaRPr sz="1200">
              <a:solidFill>
                <a:srgbClr val="062F4F"/>
              </a:solidFill>
              <a:latin typeface="Nunito Black"/>
              <a:ea typeface="Nunito Black"/>
              <a:cs typeface="Nunito Black"/>
              <a:sym typeface="Nunito Black"/>
            </a:endParaRPr>
          </a:p>
        </p:txBody>
      </p:sp>
      <p:sp>
        <p:nvSpPr>
          <p:cNvPr id="556" name="Google Shape;556;p42"/>
          <p:cNvSpPr txBox="1"/>
          <p:nvPr/>
        </p:nvSpPr>
        <p:spPr>
          <a:xfrm>
            <a:off x="435175" y="107575"/>
            <a:ext cx="4702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600">
                <a:solidFill>
                  <a:srgbClr val="062F4F"/>
                </a:solidFill>
                <a:latin typeface="Nunito SemiBold"/>
                <a:ea typeface="Nunito SemiBold"/>
                <a:cs typeface="Nunito SemiBold"/>
                <a:sym typeface="Nunito SemiBold"/>
              </a:rPr>
              <a:t>Fonts</a:t>
            </a:r>
            <a:endParaRPr sz="1600">
              <a:solidFill>
                <a:srgbClr val="062F4F"/>
              </a:solidFill>
              <a:latin typeface="Nunito SemiBold"/>
              <a:ea typeface="Nunito SemiBold"/>
              <a:cs typeface="Nunito SemiBold"/>
              <a:sym typeface="Nunito SemiBold"/>
            </a:endParaRPr>
          </a:p>
        </p:txBody>
      </p:sp>
      <p:sp>
        <p:nvSpPr>
          <p:cNvPr id="557" name="Google Shape;557;p42"/>
          <p:cNvSpPr txBox="1"/>
          <p:nvPr/>
        </p:nvSpPr>
        <p:spPr>
          <a:xfrm>
            <a:off x="448675" y="550675"/>
            <a:ext cx="76581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100">
                <a:solidFill>
                  <a:srgbClr val="062F4F"/>
                </a:solidFill>
                <a:latin typeface="Nunito"/>
                <a:ea typeface="Nunito"/>
                <a:cs typeface="Nunito"/>
                <a:sym typeface="Nunito"/>
              </a:rPr>
              <a:t>You can find material resources through the following links:</a:t>
            </a:r>
            <a:endParaRPr sz="1100">
              <a:solidFill>
                <a:srgbClr val="062F4F"/>
              </a:solidFill>
              <a:latin typeface="Nunito"/>
              <a:ea typeface="Nunito"/>
              <a:cs typeface="Nunito"/>
              <a:sym typeface="Nunito"/>
            </a:endParaRPr>
          </a:p>
        </p:txBody>
      </p:sp>
      <p:sp>
        <p:nvSpPr>
          <p:cNvPr id="558" name="Google Shape;558;p42"/>
          <p:cNvSpPr txBox="1"/>
          <p:nvPr/>
        </p:nvSpPr>
        <p:spPr>
          <a:xfrm>
            <a:off x="435175" y="1754220"/>
            <a:ext cx="1722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000" u="sng">
                <a:solidFill>
                  <a:schemeClr val="hlink"/>
                </a:solidFill>
                <a:latin typeface="Nunito SemiBold"/>
                <a:ea typeface="Nunito SemiBold"/>
                <a:cs typeface="Nunito SemiBold"/>
                <a:sym typeface="Nunito SemiBold"/>
                <a:hlinkClick r:id="rId4"/>
              </a:rPr>
              <a:t>Download font</a:t>
            </a:r>
            <a:endParaRPr sz="1000">
              <a:solidFill>
                <a:srgbClr val="062F4F"/>
              </a:solidFill>
              <a:latin typeface="Nunito SemiBold"/>
              <a:ea typeface="Nunito SemiBold"/>
              <a:cs typeface="Nunito SemiBold"/>
              <a:sym typeface="Nunito SemiBold"/>
            </a:endParaRPr>
          </a:p>
        </p:txBody>
      </p:sp>
      <p:sp>
        <p:nvSpPr>
          <p:cNvPr id="559" name="Google Shape;559;p42"/>
          <p:cNvSpPr txBox="1"/>
          <p:nvPr/>
        </p:nvSpPr>
        <p:spPr>
          <a:xfrm>
            <a:off x="2728888" y="1754220"/>
            <a:ext cx="2061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000" u="sng">
                <a:solidFill>
                  <a:schemeClr val="hlink"/>
                </a:solidFill>
                <a:latin typeface="Nunito SemiBold"/>
                <a:ea typeface="Nunito SemiBold"/>
                <a:cs typeface="Nunito SemiBold"/>
                <a:sym typeface="Nunito SemiBold"/>
                <a:hlinkClick r:id="rId5"/>
              </a:rPr>
              <a:t>Download font</a:t>
            </a:r>
            <a:endParaRPr sz="1000">
              <a:solidFill>
                <a:srgbClr val="062F4F"/>
              </a:solidFill>
              <a:latin typeface="Nunito SemiBold"/>
              <a:ea typeface="Nunito SemiBold"/>
              <a:cs typeface="Nunito SemiBold"/>
              <a:sym typeface="Nunito SemiBold"/>
            </a:endParaRPr>
          </a:p>
        </p:txBody>
      </p:sp>
      <p:sp>
        <p:nvSpPr>
          <p:cNvPr id="560" name="Google Shape;560;p42"/>
          <p:cNvSpPr txBox="1"/>
          <p:nvPr/>
        </p:nvSpPr>
        <p:spPr>
          <a:xfrm>
            <a:off x="5147100" y="1754220"/>
            <a:ext cx="2061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000" u="sng">
                <a:solidFill>
                  <a:schemeClr val="hlink"/>
                </a:solidFill>
                <a:latin typeface="Nunito SemiBold"/>
                <a:ea typeface="Nunito SemiBold"/>
                <a:cs typeface="Nunito SemiBold"/>
                <a:sym typeface="Nunito SemiBold"/>
                <a:hlinkClick r:id="rId6"/>
              </a:rPr>
              <a:t>Download Icons</a:t>
            </a:r>
            <a:endParaRPr sz="1000">
              <a:solidFill>
                <a:srgbClr val="062F4F"/>
              </a:solidFill>
              <a:latin typeface="Nunito SemiBold"/>
              <a:ea typeface="Nunito SemiBold"/>
              <a:cs typeface="Nunito SemiBold"/>
              <a:sym typeface="Nunito SemiBold"/>
            </a:endParaRPr>
          </a:p>
        </p:txBody>
      </p:sp>
      <p:sp>
        <p:nvSpPr>
          <p:cNvPr id="561" name="Google Shape;561;p42"/>
          <p:cNvSpPr txBox="1"/>
          <p:nvPr/>
        </p:nvSpPr>
        <p:spPr>
          <a:xfrm>
            <a:off x="435175" y="1262700"/>
            <a:ext cx="1749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600">
                <a:solidFill>
                  <a:srgbClr val="062F4F"/>
                </a:solidFill>
                <a:latin typeface="Nunito SemiBold"/>
                <a:ea typeface="Nunito SemiBold"/>
                <a:cs typeface="Nunito SemiBold"/>
                <a:sym typeface="Nunito SemiBold"/>
              </a:rPr>
              <a:t>Nunito Font</a:t>
            </a:r>
            <a:endParaRPr sz="1600">
              <a:solidFill>
                <a:srgbClr val="062F4F"/>
              </a:solidFill>
              <a:latin typeface="Nunito SemiBold"/>
              <a:ea typeface="Nunito SemiBold"/>
              <a:cs typeface="Nunito SemiBold"/>
              <a:sym typeface="Nunito SemiBold"/>
            </a:endParaRPr>
          </a:p>
        </p:txBody>
      </p:sp>
      <p:sp>
        <p:nvSpPr>
          <p:cNvPr id="562" name="Google Shape;562;p42"/>
          <p:cNvSpPr txBox="1"/>
          <p:nvPr/>
        </p:nvSpPr>
        <p:spPr>
          <a:xfrm>
            <a:off x="2728888" y="1262700"/>
            <a:ext cx="23187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600">
                <a:solidFill>
                  <a:srgbClr val="062F4F"/>
                </a:solidFill>
                <a:latin typeface="Nunito SemiBold"/>
                <a:ea typeface="Nunito SemiBold"/>
                <a:cs typeface="Nunito SemiBold"/>
                <a:sym typeface="Nunito SemiBold"/>
              </a:rPr>
              <a:t>Nunito Sans Font</a:t>
            </a:r>
            <a:endParaRPr sz="1600">
              <a:solidFill>
                <a:srgbClr val="062F4F"/>
              </a:solidFill>
              <a:latin typeface="Nunito SemiBold"/>
              <a:ea typeface="Nunito SemiBold"/>
              <a:cs typeface="Nunito SemiBold"/>
              <a:sym typeface="Nunito SemiBold"/>
            </a:endParaRPr>
          </a:p>
        </p:txBody>
      </p:sp>
      <p:sp>
        <p:nvSpPr>
          <p:cNvPr id="563" name="Google Shape;563;p42"/>
          <p:cNvSpPr txBox="1"/>
          <p:nvPr/>
        </p:nvSpPr>
        <p:spPr>
          <a:xfrm>
            <a:off x="5147100" y="1262700"/>
            <a:ext cx="1749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600">
                <a:solidFill>
                  <a:srgbClr val="062F4F"/>
                </a:solidFill>
                <a:latin typeface="Nunito SemiBold"/>
                <a:ea typeface="Nunito SemiBold"/>
                <a:cs typeface="Nunito SemiBold"/>
                <a:sym typeface="Nunito SemiBold"/>
              </a:rPr>
              <a:t>Iconography</a:t>
            </a:r>
            <a:endParaRPr sz="1600">
              <a:solidFill>
                <a:srgbClr val="062F4F"/>
              </a:solidFill>
              <a:latin typeface="Nunito SemiBold"/>
              <a:ea typeface="Nunito SemiBold"/>
              <a:cs typeface="Nunito SemiBold"/>
              <a:sym typeface="Nunito SemiBo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pic>
        <p:nvPicPr>
          <p:cNvPr id="79" name="Google Shape;79;p16"/>
          <p:cNvPicPr preferRelativeResize="0"/>
          <p:nvPr/>
        </p:nvPicPr>
        <p:blipFill rotWithShape="1">
          <a:blip r:embed="rId3">
            <a:alphaModFix/>
          </a:blip>
          <a:srcRect b="50165" l="0" r="0" t="30803"/>
          <a:stretch/>
        </p:blipFill>
        <p:spPr>
          <a:xfrm>
            <a:off x="287625" y="495499"/>
            <a:ext cx="8568749" cy="2174223"/>
          </a:xfrm>
          <a:prstGeom prst="rect">
            <a:avLst/>
          </a:prstGeom>
          <a:noFill/>
          <a:ln>
            <a:noFill/>
          </a:ln>
        </p:spPr>
      </p:pic>
      <p:pic>
        <p:nvPicPr>
          <p:cNvPr id="80" name="Google Shape;80;p16"/>
          <p:cNvPicPr preferRelativeResize="0"/>
          <p:nvPr/>
        </p:nvPicPr>
        <p:blipFill>
          <a:blip r:embed="rId4">
            <a:alphaModFix/>
          </a:blip>
          <a:stretch>
            <a:fillRect/>
          </a:stretch>
        </p:blipFill>
        <p:spPr>
          <a:xfrm>
            <a:off x="0" y="0"/>
            <a:ext cx="435175" cy="831050"/>
          </a:xfrm>
          <a:prstGeom prst="rect">
            <a:avLst/>
          </a:prstGeom>
          <a:noFill/>
          <a:ln>
            <a:noFill/>
          </a:ln>
        </p:spPr>
      </p:pic>
      <p:sp>
        <p:nvSpPr>
          <p:cNvPr id="81" name="Google Shape;81;p16"/>
          <p:cNvSpPr txBox="1"/>
          <p:nvPr/>
        </p:nvSpPr>
        <p:spPr>
          <a:xfrm>
            <a:off x="6760650" y="199975"/>
            <a:ext cx="1722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800">
                <a:solidFill>
                  <a:srgbClr val="062F4F"/>
                </a:solidFill>
                <a:latin typeface="Nunito"/>
                <a:ea typeface="Nunito"/>
                <a:cs typeface="Nunito"/>
                <a:sym typeface="Nunito"/>
              </a:rPr>
              <a:t>ETHICHUB</a:t>
            </a:r>
            <a:r>
              <a:rPr lang="es" sz="800">
                <a:solidFill>
                  <a:srgbClr val="062F4F"/>
                </a:solidFill>
                <a:latin typeface="Nunito"/>
                <a:ea typeface="Nunito"/>
                <a:cs typeface="Nunito"/>
                <a:sym typeface="Nunito"/>
              </a:rPr>
              <a:t> VISUAL GUIDE </a:t>
            </a:r>
            <a:r>
              <a:rPr b="1" lang="es" sz="800">
                <a:solidFill>
                  <a:srgbClr val="062F4F"/>
                </a:solidFill>
                <a:latin typeface="Nunito"/>
                <a:ea typeface="Nunito"/>
                <a:cs typeface="Nunito"/>
                <a:sym typeface="Nunito"/>
              </a:rPr>
              <a:t>2022</a:t>
            </a:r>
            <a:endParaRPr b="1" sz="800">
              <a:solidFill>
                <a:srgbClr val="062F4F"/>
              </a:solidFill>
              <a:latin typeface="Nunito"/>
              <a:ea typeface="Nunito"/>
              <a:cs typeface="Nunito"/>
              <a:sym typeface="Nunito"/>
            </a:endParaRPr>
          </a:p>
        </p:txBody>
      </p:sp>
      <p:pic>
        <p:nvPicPr>
          <p:cNvPr id="82" name="Google Shape;82;p16"/>
          <p:cNvPicPr preferRelativeResize="0"/>
          <p:nvPr/>
        </p:nvPicPr>
        <p:blipFill rotWithShape="1">
          <a:blip r:embed="rId4">
            <a:alphaModFix/>
          </a:blip>
          <a:srcRect b="0" l="0" r="0" t="27609"/>
          <a:stretch/>
        </p:blipFill>
        <p:spPr>
          <a:xfrm flipH="1">
            <a:off x="8546150" y="199975"/>
            <a:ext cx="430675" cy="601600"/>
          </a:xfrm>
          <a:prstGeom prst="rect">
            <a:avLst/>
          </a:prstGeom>
          <a:noFill/>
          <a:ln>
            <a:noFill/>
          </a:ln>
        </p:spPr>
      </p:pic>
      <p:sp>
        <p:nvSpPr>
          <p:cNvPr id="83" name="Google Shape;83;p16"/>
          <p:cNvSpPr txBox="1"/>
          <p:nvPr>
            <p:ph idx="12" type="sldNum"/>
          </p:nvPr>
        </p:nvSpPr>
        <p:spPr>
          <a:xfrm>
            <a:off x="8509427" y="157075"/>
            <a:ext cx="4308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s" sz="1200">
                <a:solidFill>
                  <a:srgbClr val="062F4F"/>
                </a:solidFill>
                <a:latin typeface="Nunito Black"/>
                <a:ea typeface="Nunito Black"/>
                <a:cs typeface="Nunito Black"/>
                <a:sym typeface="Nunito Black"/>
              </a:rPr>
              <a:t>0</a:t>
            </a:r>
            <a:fld id="{00000000-1234-1234-1234-123412341234}" type="slidenum">
              <a:rPr lang="es" sz="1200">
                <a:solidFill>
                  <a:srgbClr val="062F4F"/>
                </a:solidFill>
                <a:latin typeface="Nunito Black"/>
                <a:ea typeface="Nunito Black"/>
                <a:cs typeface="Nunito Black"/>
                <a:sym typeface="Nunito Black"/>
              </a:rPr>
              <a:t>‹#›</a:t>
            </a:fld>
            <a:endParaRPr sz="1200">
              <a:solidFill>
                <a:srgbClr val="062F4F"/>
              </a:solidFill>
              <a:latin typeface="Nunito Black"/>
              <a:ea typeface="Nunito Black"/>
              <a:cs typeface="Nunito Black"/>
              <a:sym typeface="Nunito Black"/>
            </a:endParaRPr>
          </a:p>
        </p:txBody>
      </p:sp>
      <p:sp>
        <p:nvSpPr>
          <p:cNvPr id="84" name="Google Shape;84;p16"/>
          <p:cNvSpPr txBox="1"/>
          <p:nvPr/>
        </p:nvSpPr>
        <p:spPr>
          <a:xfrm>
            <a:off x="310250" y="2764975"/>
            <a:ext cx="5323200" cy="232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s">
                <a:solidFill>
                  <a:srgbClr val="062F4F"/>
                </a:solidFill>
                <a:latin typeface="Nunito"/>
                <a:ea typeface="Nunito"/>
                <a:cs typeface="Nunito"/>
                <a:sym typeface="Nunito"/>
              </a:rPr>
              <a:t>Connecting Yield Farmers to actual Farmers</a:t>
            </a:r>
            <a:endParaRPr b="1" sz="650">
              <a:solidFill>
                <a:srgbClr val="062F4F"/>
              </a:solidFill>
              <a:highlight>
                <a:srgbClr val="FFFFFF"/>
              </a:highlight>
              <a:latin typeface="Nunito"/>
              <a:ea typeface="Nunito"/>
              <a:cs typeface="Nunito"/>
              <a:sym typeface="Nunito"/>
            </a:endParaRPr>
          </a:p>
          <a:p>
            <a:pPr indent="0" lvl="0" marL="0" rtl="0" algn="l">
              <a:spcBef>
                <a:spcPts val="0"/>
              </a:spcBef>
              <a:spcAft>
                <a:spcPts val="0"/>
              </a:spcAft>
              <a:buNone/>
            </a:pPr>
            <a:r>
              <a:t/>
            </a:r>
            <a:endParaRPr sz="1050">
              <a:solidFill>
                <a:srgbClr val="062F4F"/>
              </a:solidFill>
              <a:highlight>
                <a:srgbClr val="FFFFFF"/>
              </a:highlight>
              <a:latin typeface="Nunito"/>
              <a:ea typeface="Nunito"/>
              <a:cs typeface="Nunito"/>
              <a:sym typeface="Nunito"/>
            </a:endParaRPr>
          </a:p>
          <a:p>
            <a:pPr indent="0" lvl="0" marL="0" rtl="0" algn="l">
              <a:lnSpc>
                <a:spcPct val="115000"/>
              </a:lnSpc>
              <a:spcBef>
                <a:spcPts val="0"/>
              </a:spcBef>
              <a:spcAft>
                <a:spcPts val="0"/>
              </a:spcAft>
              <a:buClr>
                <a:schemeClr val="dk1"/>
              </a:buClr>
              <a:buSzPts val="1100"/>
              <a:buFont typeface="Arial"/>
              <a:buNone/>
            </a:pPr>
            <a:r>
              <a:rPr lang="es" sz="1100">
                <a:solidFill>
                  <a:srgbClr val="062F4F"/>
                </a:solidFill>
                <a:latin typeface="Nunito"/>
                <a:ea typeface="Nunito"/>
                <a:cs typeface="Nunito"/>
                <a:sym typeface="Nunito"/>
              </a:rPr>
              <a:t>Did you know that a quarter of the people in the world are excluded from the financial system? This horrible dysfunction makes them pay over 100% interest for the little money they can borrow from local sharks. Most of the excluded are small farmers producing our food and living in poverty despite working so hard.It’s hard to work all year round to get all your income once a year, because you need to borrow to feed your family, to tend your land. That’s the reality of over 1 billion farmers trapped in the poverty cycle. They are good payers but there is no record or data to prove it. Enormous inequalities keep growing from such lack of trust</a:t>
            </a:r>
            <a:r>
              <a:rPr lang="es" sz="1100">
                <a:solidFill>
                  <a:schemeClr val="dk1"/>
                </a:solidFill>
                <a:latin typeface="Nunito"/>
                <a:ea typeface="Nunito"/>
                <a:cs typeface="Nunito"/>
                <a:sym typeface="Nunito"/>
              </a:rPr>
              <a:t>.</a:t>
            </a:r>
            <a:endParaRPr sz="1100">
              <a:solidFill>
                <a:srgbClr val="062F4F"/>
              </a:solidFill>
              <a:highlight>
                <a:srgbClr val="FFFFFF"/>
              </a:highlight>
              <a:latin typeface="Nunito"/>
              <a:ea typeface="Nunito"/>
              <a:cs typeface="Nunito"/>
              <a:sym typeface="Nunito"/>
            </a:endParaRPr>
          </a:p>
        </p:txBody>
      </p:sp>
      <p:sp>
        <p:nvSpPr>
          <p:cNvPr id="85" name="Google Shape;85;p16"/>
          <p:cNvSpPr txBox="1"/>
          <p:nvPr/>
        </p:nvSpPr>
        <p:spPr>
          <a:xfrm>
            <a:off x="5853800" y="2764975"/>
            <a:ext cx="3002700" cy="1905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s" sz="1200">
                <a:solidFill>
                  <a:srgbClr val="062F4F"/>
                </a:solidFill>
                <a:latin typeface="Nunito"/>
                <a:ea typeface="Nunito"/>
                <a:cs typeface="Nunito"/>
                <a:sym typeface="Nunito"/>
              </a:rPr>
              <a:t>Connecting People, Harvesting Wealth!</a:t>
            </a:r>
            <a:endParaRPr b="1" sz="1050">
              <a:solidFill>
                <a:srgbClr val="062F4F"/>
              </a:solidFill>
              <a:highlight>
                <a:srgbClr val="FFFFFF"/>
              </a:highlight>
              <a:latin typeface="Nunito"/>
              <a:ea typeface="Nunito"/>
              <a:cs typeface="Nunito"/>
              <a:sym typeface="Nunito"/>
            </a:endParaRPr>
          </a:p>
          <a:p>
            <a:pPr indent="0" lvl="0" marL="0" rtl="0" algn="l">
              <a:spcBef>
                <a:spcPts val="0"/>
              </a:spcBef>
              <a:spcAft>
                <a:spcPts val="0"/>
              </a:spcAft>
              <a:buNone/>
            </a:pPr>
            <a:r>
              <a:t/>
            </a:r>
            <a:endParaRPr sz="1050">
              <a:solidFill>
                <a:srgbClr val="062F4F"/>
              </a:solidFill>
              <a:highlight>
                <a:srgbClr val="FFFFFF"/>
              </a:highlight>
              <a:latin typeface="Nunito"/>
              <a:ea typeface="Nunito"/>
              <a:cs typeface="Nunito"/>
              <a:sym typeface="Nunito"/>
            </a:endParaRPr>
          </a:p>
          <a:p>
            <a:pPr indent="0" lvl="0" marL="0" rtl="0" algn="l">
              <a:spcBef>
                <a:spcPts val="0"/>
              </a:spcBef>
              <a:spcAft>
                <a:spcPts val="0"/>
              </a:spcAft>
              <a:buNone/>
            </a:pPr>
            <a:r>
              <a:rPr lang="es" sz="1100">
                <a:solidFill>
                  <a:srgbClr val="062F4F"/>
                </a:solidFill>
                <a:latin typeface="Nunito"/>
                <a:ea typeface="Nunito"/>
                <a:cs typeface="Nunito"/>
                <a:sym typeface="Nunito"/>
              </a:rPr>
              <a:t>EthicHub uses blockchain to finance these farmers. We leverage on the global paradox of millions paying absurd interest when others have even negative rates for our savings in the bank! We build an international community to generate social, economic and environmental impact.</a:t>
            </a:r>
            <a:endParaRPr sz="1100">
              <a:solidFill>
                <a:srgbClr val="062F4F"/>
              </a:solidFill>
              <a:latin typeface="Nunito"/>
              <a:ea typeface="Nunito"/>
              <a:cs typeface="Nunito"/>
              <a:sym typeface="Nunito"/>
            </a:endParaRPr>
          </a:p>
          <a:p>
            <a:pPr indent="0" lvl="0" marL="0" rtl="0" algn="l">
              <a:spcBef>
                <a:spcPts val="0"/>
              </a:spcBef>
              <a:spcAft>
                <a:spcPts val="0"/>
              </a:spcAft>
              <a:buNone/>
            </a:pPr>
            <a:r>
              <a:t/>
            </a:r>
            <a:endParaRPr sz="1050">
              <a:solidFill>
                <a:srgbClr val="062F4F"/>
              </a:solidFill>
              <a:highlight>
                <a:srgbClr val="FFFFFF"/>
              </a:highlight>
              <a:latin typeface="Nunito"/>
              <a:ea typeface="Nunito"/>
              <a:cs typeface="Nunito"/>
              <a:sym typeface="Nuni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pic>
        <p:nvPicPr>
          <p:cNvPr id="90" name="Google Shape;90;p17"/>
          <p:cNvPicPr preferRelativeResize="0"/>
          <p:nvPr/>
        </p:nvPicPr>
        <p:blipFill>
          <a:blip r:embed="rId3">
            <a:alphaModFix amt="39000"/>
          </a:blip>
          <a:stretch>
            <a:fillRect/>
          </a:stretch>
        </p:blipFill>
        <p:spPr>
          <a:xfrm>
            <a:off x="152400" y="2135974"/>
            <a:ext cx="8839204" cy="2848572"/>
          </a:xfrm>
          <a:prstGeom prst="rect">
            <a:avLst/>
          </a:prstGeom>
          <a:noFill/>
          <a:ln>
            <a:noFill/>
          </a:ln>
        </p:spPr>
      </p:pic>
      <p:sp>
        <p:nvSpPr>
          <p:cNvPr id="91" name="Google Shape;91;p17"/>
          <p:cNvSpPr txBox="1"/>
          <p:nvPr/>
        </p:nvSpPr>
        <p:spPr>
          <a:xfrm>
            <a:off x="4289100" y="1648350"/>
            <a:ext cx="4702500" cy="9234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s" sz="4800">
                <a:solidFill>
                  <a:srgbClr val="062F4F"/>
                </a:solidFill>
                <a:latin typeface="Nunito"/>
                <a:ea typeface="Nunito"/>
                <a:cs typeface="Nunito"/>
                <a:sym typeface="Nunito"/>
              </a:rPr>
              <a:t>The Font</a:t>
            </a:r>
            <a:endParaRPr b="1" sz="4800">
              <a:solidFill>
                <a:srgbClr val="062F4F"/>
              </a:solidFill>
              <a:latin typeface="Nunito"/>
              <a:ea typeface="Nunito"/>
              <a:cs typeface="Nunito"/>
              <a:sym typeface="Nunito"/>
            </a:endParaRPr>
          </a:p>
        </p:txBody>
      </p:sp>
      <p:pic>
        <p:nvPicPr>
          <p:cNvPr id="92" name="Google Shape;92;p17"/>
          <p:cNvPicPr preferRelativeResize="0"/>
          <p:nvPr/>
        </p:nvPicPr>
        <p:blipFill>
          <a:blip r:embed="rId4">
            <a:alphaModFix/>
          </a:blip>
          <a:stretch>
            <a:fillRect/>
          </a:stretch>
        </p:blipFill>
        <p:spPr>
          <a:xfrm>
            <a:off x="152400" y="178077"/>
            <a:ext cx="2061300" cy="7435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pic>
        <p:nvPicPr>
          <p:cNvPr id="97" name="Google Shape;97;p18"/>
          <p:cNvPicPr preferRelativeResize="0"/>
          <p:nvPr/>
        </p:nvPicPr>
        <p:blipFill>
          <a:blip r:embed="rId3">
            <a:alphaModFix/>
          </a:blip>
          <a:stretch>
            <a:fillRect/>
          </a:stretch>
        </p:blipFill>
        <p:spPr>
          <a:xfrm>
            <a:off x="0" y="0"/>
            <a:ext cx="435175" cy="831050"/>
          </a:xfrm>
          <a:prstGeom prst="rect">
            <a:avLst/>
          </a:prstGeom>
          <a:noFill/>
          <a:ln>
            <a:noFill/>
          </a:ln>
        </p:spPr>
      </p:pic>
      <p:sp>
        <p:nvSpPr>
          <p:cNvPr id="98" name="Google Shape;98;p18"/>
          <p:cNvSpPr txBox="1"/>
          <p:nvPr/>
        </p:nvSpPr>
        <p:spPr>
          <a:xfrm>
            <a:off x="6760650" y="199975"/>
            <a:ext cx="1722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800">
                <a:solidFill>
                  <a:srgbClr val="062F4F"/>
                </a:solidFill>
                <a:latin typeface="Nunito"/>
                <a:ea typeface="Nunito"/>
                <a:cs typeface="Nunito"/>
                <a:sym typeface="Nunito"/>
              </a:rPr>
              <a:t>ETHICHUB</a:t>
            </a:r>
            <a:r>
              <a:rPr lang="es" sz="800">
                <a:solidFill>
                  <a:srgbClr val="062F4F"/>
                </a:solidFill>
                <a:latin typeface="Nunito"/>
                <a:ea typeface="Nunito"/>
                <a:cs typeface="Nunito"/>
                <a:sym typeface="Nunito"/>
              </a:rPr>
              <a:t> VISUAL GUIDE </a:t>
            </a:r>
            <a:r>
              <a:rPr b="1" lang="es" sz="800">
                <a:solidFill>
                  <a:srgbClr val="062F4F"/>
                </a:solidFill>
                <a:latin typeface="Nunito"/>
                <a:ea typeface="Nunito"/>
                <a:cs typeface="Nunito"/>
                <a:sym typeface="Nunito"/>
              </a:rPr>
              <a:t>2022</a:t>
            </a:r>
            <a:endParaRPr b="1" sz="800">
              <a:solidFill>
                <a:srgbClr val="062F4F"/>
              </a:solidFill>
              <a:latin typeface="Nunito"/>
              <a:ea typeface="Nunito"/>
              <a:cs typeface="Nunito"/>
              <a:sym typeface="Nunito"/>
            </a:endParaRPr>
          </a:p>
        </p:txBody>
      </p:sp>
      <p:pic>
        <p:nvPicPr>
          <p:cNvPr id="99" name="Google Shape;99;p18"/>
          <p:cNvPicPr preferRelativeResize="0"/>
          <p:nvPr/>
        </p:nvPicPr>
        <p:blipFill rotWithShape="1">
          <a:blip r:embed="rId3">
            <a:alphaModFix/>
          </a:blip>
          <a:srcRect b="0" l="0" r="0" t="27609"/>
          <a:stretch/>
        </p:blipFill>
        <p:spPr>
          <a:xfrm flipH="1">
            <a:off x="8546150" y="199975"/>
            <a:ext cx="430675" cy="601600"/>
          </a:xfrm>
          <a:prstGeom prst="rect">
            <a:avLst/>
          </a:prstGeom>
          <a:noFill/>
          <a:ln>
            <a:noFill/>
          </a:ln>
        </p:spPr>
      </p:pic>
      <p:sp>
        <p:nvSpPr>
          <p:cNvPr id="100" name="Google Shape;100;p18"/>
          <p:cNvSpPr txBox="1"/>
          <p:nvPr>
            <p:ph idx="12" type="sldNum"/>
          </p:nvPr>
        </p:nvSpPr>
        <p:spPr>
          <a:xfrm>
            <a:off x="8509427" y="157075"/>
            <a:ext cx="4308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s" sz="1200">
                <a:solidFill>
                  <a:srgbClr val="062F4F"/>
                </a:solidFill>
                <a:latin typeface="Nunito Black"/>
                <a:ea typeface="Nunito Black"/>
                <a:cs typeface="Nunito Black"/>
                <a:sym typeface="Nunito Black"/>
              </a:rPr>
              <a:t>0</a:t>
            </a:r>
            <a:fld id="{00000000-1234-1234-1234-123412341234}" type="slidenum">
              <a:rPr lang="es" sz="1200">
                <a:solidFill>
                  <a:srgbClr val="062F4F"/>
                </a:solidFill>
                <a:latin typeface="Nunito Black"/>
                <a:ea typeface="Nunito Black"/>
                <a:cs typeface="Nunito Black"/>
                <a:sym typeface="Nunito Black"/>
              </a:rPr>
              <a:t>‹#›</a:t>
            </a:fld>
            <a:endParaRPr sz="1200">
              <a:solidFill>
                <a:srgbClr val="062F4F"/>
              </a:solidFill>
              <a:latin typeface="Nunito Black"/>
              <a:ea typeface="Nunito Black"/>
              <a:cs typeface="Nunito Black"/>
              <a:sym typeface="Nunito Black"/>
            </a:endParaRPr>
          </a:p>
        </p:txBody>
      </p:sp>
      <p:sp>
        <p:nvSpPr>
          <p:cNvPr id="101" name="Google Shape;101;p18"/>
          <p:cNvSpPr txBox="1"/>
          <p:nvPr/>
        </p:nvSpPr>
        <p:spPr>
          <a:xfrm>
            <a:off x="435175" y="107575"/>
            <a:ext cx="4702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600">
                <a:solidFill>
                  <a:srgbClr val="062F4F"/>
                </a:solidFill>
                <a:latin typeface="Nunito SemiBold"/>
                <a:ea typeface="Nunito SemiBold"/>
                <a:cs typeface="Nunito SemiBold"/>
                <a:sym typeface="Nunito SemiBold"/>
              </a:rPr>
              <a:t>Typography</a:t>
            </a:r>
            <a:endParaRPr sz="1600">
              <a:solidFill>
                <a:srgbClr val="062F4F"/>
              </a:solidFill>
              <a:latin typeface="Nunito SemiBold"/>
              <a:ea typeface="Nunito SemiBold"/>
              <a:cs typeface="Nunito SemiBold"/>
              <a:sym typeface="Nunito SemiBold"/>
            </a:endParaRPr>
          </a:p>
        </p:txBody>
      </p:sp>
      <p:sp>
        <p:nvSpPr>
          <p:cNvPr id="102" name="Google Shape;102;p18"/>
          <p:cNvSpPr txBox="1"/>
          <p:nvPr/>
        </p:nvSpPr>
        <p:spPr>
          <a:xfrm>
            <a:off x="435175" y="643700"/>
            <a:ext cx="7100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100">
                <a:solidFill>
                  <a:srgbClr val="062F4F"/>
                </a:solidFill>
                <a:latin typeface="Nunito"/>
                <a:ea typeface="Nunito"/>
                <a:cs typeface="Nunito"/>
                <a:sym typeface="Nunito"/>
              </a:rPr>
              <a:t>Friendly and rounded as the peer to peer technology. Clear numbers for transparent transactions.</a:t>
            </a:r>
            <a:endParaRPr sz="1100">
              <a:solidFill>
                <a:srgbClr val="062F4F"/>
              </a:solidFill>
              <a:latin typeface="Nunito"/>
              <a:ea typeface="Nunito"/>
              <a:cs typeface="Nunito"/>
              <a:sym typeface="Nunito"/>
            </a:endParaRPr>
          </a:p>
        </p:txBody>
      </p:sp>
      <p:sp>
        <p:nvSpPr>
          <p:cNvPr id="103" name="Google Shape;103;p18"/>
          <p:cNvSpPr txBox="1"/>
          <p:nvPr/>
        </p:nvSpPr>
        <p:spPr>
          <a:xfrm>
            <a:off x="933175" y="1057350"/>
            <a:ext cx="4806300" cy="338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500">
                <a:solidFill>
                  <a:srgbClr val="062F4F"/>
                </a:solidFill>
                <a:latin typeface="Nunito ExtraBold"/>
                <a:ea typeface="Nunito ExtraBold"/>
                <a:cs typeface="Nunito ExtraBold"/>
                <a:sym typeface="Nunito ExtraBold"/>
              </a:rPr>
              <a:t>N U N I T O</a:t>
            </a:r>
            <a:endParaRPr sz="1500">
              <a:solidFill>
                <a:srgbClr val="062F4F"/>
              </a:solidFill>
              <a:latin typeface="Nunito ExtraBold"/>
              <a:ea typeface="Nunito ExtraBold"/>
              <a:cs typeface="Nunito ExtraBold"/>
              <a:sym typeface="Nunito ExtraBold"/>
            </a:endParaRPr>
          </a:p>
          <a:p>
            <a:pPr indent="0" lvl="0" marL="0" rtl="0" algn="l">
              <a:spcBef>
                <a:spcPts val="0"/>
              </a:spcBef>
              <a:spcAft>
                <a:spcPts val="0"/>
              </a:spcAft>
              <a:buNone/>
            </a:pPr>
            <a:r>
              <a:t/>
            </a:r>
            <a:endParaRPr sz="900">
              <a:solidFill>
                <a:srgbClr val="74D7DC"/>
              </a:solidFill>
              <a:latin typeface="Nunito"/>
              <a:ea typeface="Nunito"/>
              <a:cs typeface="Nunito"/>
              <a:sym typeface="Nunito"/>
            </a:endParaRPr>
          </a:p>
          <a:p>
            <a:pPr indent="0" lvl="0" marL="0" rtl="0" algn="l">
              <a:spcBef>
                <a:spcPts val="0"/>
              </a:spcBef>
              <a:spcAft>
                <a:spcPts val="0"/>
              </a:spcAft>
              <a:buNone/>
            </a:pPr>
            <a:r>
              <a:t/>
            </a:r>
            <a:endParaRPr sz="800">
              <a:solidFill>
                <a:srgbClr val="062F4F"/>
              </a:solidFill>
              <a:latin typeface="Nunito"/>
              <a:ea typeface="Nunito"/>
              <a:cs typeface="Nunito"/>
              <a:sym typeface="Nunito"/>
            </a:endParaRPr>
          </a:p>
          <a:p>
            <a:pPr indent="0" lvl="0" marL="0" rtl="0" algn="l">
              <a:spcBef>
                <a:spcPts val="0"/>
              </a:spcBef>
              <a:spcAft>
                <a:spcPts val="0"/>
              </a:spcAft>
              <a:buClr>
                <a:schemeClr val="dk1"/>
              </a:buClr>
              <a:buSzPts val="1100"/>
              <a:buFont typeface="Arial"/>
              <a:buNone/>
            </a:pPr>
            <a:r>
              <a:t/>
            </a:r>
            <a:endParaRPr sz="1100">
              <a:solidFill>
                <a:srgbClr val="062F4F"/>
              </a:solidFill>
              <a:latin typeface="Nunito"/>
              <a:ea typeface="Nunito"/>
              <a:cs typeface="Nunito"/>
              <a:sym typeface="Nunito"/>
            </a:endParaRPr>
          </a:p>
          <a:p>
            <a:pPr indent="0" lvl="0" marL="0" rtl="0" algn="l">
              <a:spcBef>
                <a:spcPts val="0"/>
              </a:spcBef>
              <a:spcAft>
                <a:spcPts val="0"/>
              </a:spcAft>
              <a:buClr>
                <a:schemeClr val="dk1"/>
              </a:buClr>
              <a:buSzPts val="1100"/>
              <a:buFont typeface="Arial"/>
              <a:buNone/>
            </a:pPr>
            <a:r>
              <a:rPr lang="es">
                <a:solidFill>
                  <a:srgbClr val="062F4F"/>
                </a:solidFill>
                <a:latin typeface="Nunito"/>
                <a:ea typeface="Nunito"/>
                <a:cs typeface="Nunito"/>
                <a:sym typeface="Nunito"/>
              </a:rPr>
              <a:t>A B C D E F G H I J K L M N O P Q R S T U V W X Y Z</a:t>
            </a:r>
            <a:endParaRPr>
              <a:solidFill>
                <a:srgbClr val="062F4F"/>
              </a:solidFill>
              <a:latin typeface="Nunito"/>
              <a:ea typeface="Nunito"/>
              <a:cs typeface="Nunito"/>
              <a:sym typeface="Nunito"/>
            </a:endParaRPr>
          </a:p>
          <a:p>
            <a:pPr indent="0" lvl="0" marL="0" rtl="0" algn="l">
              <a:spcBef>
                <a:spcPts val="0"/>
              </a:spcBef>
              <a:spcAft>
                <a:spcPts val="0"/>
              </a:spcAft>
              <a:buNone/>
            </a:pPr>
            <a:r>
              <a:rPr lang="es">
                <a:solidFill>
                  <a:srgbClr val="062F4F"/>
                </a:solidFill>
                <a:latin typeface="Nunito"/>
                <a:ea typeface="Nunito"/>
                <a:cs typeface="Nunito"/>
                <a:sym typeface="Nunito"/>
              </a:rPr>
              <a:t>a b c d e f g h i j k l m n o p q r s t u v w x y z</a:t>
            </a:r>
            <a:endParaRPr>
              <a:solidFill>
                <a:srgbClr val="062F4F"/>
              </a:solidFill>
              <a:latin typeface="Nunito"/>
              <a:ea typeface="Nunito"/>
              <a:cs typeface="Nunito"/>
              <a:sym typeface="Nunito"/>
            </a:endParaRPr>
          </a:p>
          <a:p>
            <a:pPr indent="0" lvl="0" marL="0" rtl="0" algn="l">
              <a:spcBef>
                <a:spcPts val="0"/>
              </a:spcBef>
              <a:spcAft>
                <a:spcPts val="0"/>
              </a:spcAft>
              <a:buNone/>
            </a:pPr>
            <a:r>
              <a:t/>
            </a:r>
            <a:endParaRPr>
              <a:solidFill>
                <a:srgbClr val="062F4F"/>
              </a:solidFill>
              <a:latin typeface="Nunito"/>
              <a:ea typeface="Nunito"/>
              <a:cs typeface="Nunito"/>
              <a:sym typeface="Nunito"/>
            </a:endParaRPr>
          </a:p>
          <a:p>
            <a:pPr indent="0" lvl="0" marL="0" rtl="0" algn="l">
              <a:spcBef>
                <a:spcPts val="0"/>
              </a:spcBef>
              <a:spcAft>
                <a:spcPts val="0"/>
              </a:spcAft>
              <a:buNone/>
            </a:pPr>
            <a:r>
              <a:rPr lang="es">
                <a:solidFill>
                  <a:srgbClr val="062F4F"/>
                </a:solidFill>
                <a:latin typeface="Nunito"/>
                <a:ea typeface="Nunito"/>
                <a:cs typeface="Nunito"/>
                <a:sym typeface="Nunito"/>
              </a:rPr>
              <a:t>1 2 3 4 5 6 7 8 9 0  &gt; &lt; ! ” · $ % &amp; / ( ) = ? ¿ ^ * Ç ¨ _ : ;</a:t>
            </a:r>
            <a:endParaRPr>
              <a:solidFill>
                <a:srgbClr val="062F4F"/>
              </a:solidFill>
              <a:latin typeface="Nunito"/>
              <a:ea typeface="Nunito"/>
              <a:cs typeface="Nunito"/>
              <a:sym typeface="Nunito"/>
            </a:endParaRPr>
          </a:p>
          <a:p>
            <a:pPr indent="0" lvl="0" marL="0" rtl="0" algn="l">
              <a:spcBef>
                <a:spcPts val="0"/>
              </a:spcBef>
              <a:spcAft>
                <a:spcPts val="0"/>
              </a:spcAft>
              <a:buNone/>
            </a:pPr>
            <a:r>
              <a:t/>
            </a:r>
            <a:endParaRPr>
              <a:solidFill>
                <a:srgbClr val="062F4F"/>
              </a:solidFill>
              <a:latin typeface="Nunito"/>
              <a:ea typeface="Nunito"/>
              <a:cs typeface="Nunito"/>
              <a:sym typeface="Nunito"/>
            </a:endParaRPr>
          </a:p>
          <a:p>
            <a:pPr indent="0" lvl="0" marL="0" rtl="0" algn="l">
              <a:spcBef>
                <a:spcPts val="0"/>
              </a:spcBef>
              <a:spcAft>
                <a:spcPts val="0"/>
              </a:spcAft>
              <a:buNone/>
            </a:pPr>
            <a:r>
              <a:t/>
            </a:r>
            <a:endParaRPr>
              <a:solidFill>
                <a:srgbClr val="062F4F"/>
              </a:solidFill>
              <a:latin typeface="Nunito"/>
              <a:ea typeface="Nunito"/>
              <a:cs typeface="Nunito"/>
              <a:sym typeface="Nunito"/>
            </a:endParaRPr>
          </a:p>
          <a:p>
            <a:pPr indent="0" lvl="0" marL="0" rtl="0" algn="l">
              <a:spcBef>
                <a:spcPts val="0"/>
              </a:spcBef>
              <a:spcAft>
                <a:spcPts val="0"/>
              </a:spcAft>
              <a:buClr>
                <a:schemeClr val="dk1"/>
              </a:buClr>
              <a:buSzPts val="1100"/>
              <a:buFont typeface="Arial"/>
              <a:buNone/>
            </a:pPr>
            <a:r>
              <a:t/>
            </a:r>
            <a:endParaRPr>
              <a:solidFill>
                <a:srgbClr val="062F4F"/>
              </a:solidFill>
              <a:latin typeface="Nunito"/>
              <a:ea typeface="Nunito"/>
              <a:cs typeface="Nunito"/>
              <a:sym typeface="Nunito"/>
            </a:endParaRPr>
          </a:p>
          <a:p>
            <a:pPr indent="0" lvl="0" marL="0" rtl="0" algn="l">
              <a:spcBef>
                <a:spcPts val="0"/>
              </a:spcBef>
              <a:spcAft>
                <a:spcPts val="0"/>
              </a:spcAft>
              <a:buClr>
                <a:schemeClr val="dk1"/>
              </a:buClr>
              <a:buSzPts val="1100"/>
              <a:buFont typeface="Arial"/>
              <a:buNone/>
            </a:pPr>
            <a:r>
              <a:rPr b="1" lang="es">
                <a:solidFill>
                  <a:srgbClr val="062F4F"/>
                </a:solidFill>
                <a:latin typeface="Nunito"/>
                <a:ea typeface="Nunito"/>
                <a:cs typeface="Nunito"/>
                <a:sym typeface="Nunito"/>
              </a:rPr>
              <a:t>A B C D E F G H I J K L M N O P Q R S T U V W X Y Z</a:t>
            </a:r>
            <a:endParaRPr b="1">
              <a:solidFill>
                <a:srgbClr val="062F4F"/>
              </a:solidFill>
              <a:latin typeface="Nunito"/>
              <a:ea typeface="Nunito"/>
              <a:cs typeface="Nunito"/>
              <a:sym typeface="Nunito"/>
            </a:endParaRPr>
          </a:p>
          <a:p>
            <a:pPr indent="0" lvl="0" marL="0" rtl="0" algn="l">
              <a:spcBef>
                <a:spcPts val="0"/>
              </a:spcBef>
              <a:spcAft>
                <a:spcPts val="0"/>
              </a:spcAft>
              <a:buNone/>
            </a:pPr>
            <a:r>
              <a:rPr b="1" lang="es">
                <a:solidFill>
                  <a:srgbClr val="062F4F"/>
                </a:solidFill>
                <a:latin typeface="Nunito"/>
                <a:ea typeface="Nunito"/>
                <a:cs typeface="Nunito"/>
                <a:sym typeface="Nunito"/>
              </a:rPr>
              <a:t>a b c d e f g h i j k l m n o p q r s t u v w x y z</a:t>
            </a:r>
            <a:endParaRPr b="1">
              <a:solidFill>
                <a:srgbClr val="062F4F"/>
              </a:solidFill>
              <a:latin typeface="Nunito"/>
              <a:ea typeface="Nunito"/>
              <a:cs typeface="Nunito"/>
              <a:sym typeface="Nunito"/>
            </a:endParaRPr>
          </a:p>
          <a:p>
            <a:pPr indent="0" lvl="0" marL="0" rtl="0" algn="l">
              <a:spcBef>
                <a:spcPts val="0"/>
              </a:spcBef>
              <a:spcAft>
                <a:spcPts val="0"/>
              </a:spcAft>
              <a:buClr>
                <a:schemeClr val="dk1"/>
              </a:buClr>
              <a:buSzPts val="1100"/>
              <a:buFont typeface="Arial"/>
              <a:buNone/>
            </a:pPr>
            <a:r>
              <a:t/>
            </a:r>
            <a:endParaRPr b="1">
              <a:solidFill>
                <a:srgbClr val="062F4F"/>
              </a:solidFill>
              <a:latin typeface="Nunito"/>
              <a:ea typeface="Nunito"/>
              <a:cs typeface="Nunito"/>
              <a:sym typeface="Nunito"/>
            </a:endParaRPr>
          </a:p>
          <a:p>
            <a:pPr indent="0" lvl="0" marL="0" rtl="0" algn="l">
              <a:spcBef>
                <a:spcPts val="0"/>
              </a:spcBef>
              <a:spcAft>
                <a:spcPts val="0"/>
              </a:spcAft>
              <a:buClr>
                <a:schemeClr val="dk1"/>
              </a:buClr>
              <a:buSzPts val="1100"/>
              <a:buFont typeface="Arial"/>
              <a:buNone/>
            </a:pPr>
            <a:r>
              <a:rPr b="1" lang="es">
                <a:solidFill>
                  <a:srgbClr val="062F4F"/>
                </a:solidFill>
                <a:latin typeface="Nunito"/>
                <a:ea typeface="Nunito"/>
                <a:cs typeface="Nunito"/>
                <a:sym typeface="Nunito"/>
              </a:rPr>
              <a:t>1 2 3 4 5 6 7 8 9 0 &gt; &lt; ! ” · $ % &amp; / ( ) = ? ¿ ^ * Ç ¨ _ : ;</a:t>
            </a:r>
            <a:endParaRPr b="1">
              <a:solidFill>
                <a:srgbClr val="062F4F"/>
              </a:solidFill>
              <a:latin typeface="Nunito"/>
              <a:ea typeface="Nunito"/>
              <a:cs typeface="Nunito"/>
              <a:sym typeface="Nunito"/>
            </a:endParaRPr>
          </a:p>
          <a:p>
            <a:pPr indent="0" lvl="0" marL="0" rtl="0" algn="l">
              <a:spcBef>
                <a:spcPts val="0"/>
              </a:spcBef>
              <a:spcAft>
                <a:spcPts val="0"/>
              </a:spcAft>
              <a:buNone/>
            </a:pPr>
            <a:r>
              <a:t/>
            </a:r>
            <a:endParaRPr sz="1100">
              <a:solidFill>
                <a:srgbClr val="062F4F"/>
              </a:solidFill>
              <a:latin typeface="Nunito"/>
              <a:ea typeface="Nunito"/>
              <a:cs typeface="Nunito"/>
              <a:sym typeface="Nunito"/>
            </a:endParaRPr>
          </a:p>
        </p:txBody>
      </p:sp>
      <p:sp>
        <p:nvSpPr>
          <p:cNvPr id="104" name="Google Shape;104;p18"/>
          <p:cNvSpPr txBox="1"/>
          <p:nvPr/>
        </p:nvSpPr>
        <p:spPr>
          <a:xfrm rot="-5400000">
            <a:off x="1975" y="2028025"/>
            <a:ext cx="11895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900">
                <a:solidFill>
                  <a:srgbClr val="062F4F"/>
                </a:solidFill>
                <a:latin typeface="Nunito"/>
                <a:ea typeface="Nunito"/>
                <a:cs typeface="Nunito"/>
                <a:sym typeface="Nunito"/>
              </a:rPr>
              <a:t>R E G U L A R</a:t>
            </a:r>
            <a:endParaRPr sz="900">
              <a:solidFill>
                <a:srgbClr val="062F4F"/>
              </a:solidFill>
              <a:latin typeface="Nunito"/>
              <a:ea typeface="Nunito"/>
              <a:cs typeface="Nunito"/>
              <a:sym typeface="Nunito"/>
            </a:endParaRPr>
          </a:p>
        </p:txBody>
      </p:sp>
      <p:sp>
        <p:nvSpPr>
          <p:cNvPr id="105" name="Google Shape;105;p18"/>
          <p:cNvSpPr txBox="1"/>
          <p:nvPr/>
        </p:nvSpPr>
        <p:spPr>
          <a:xfrm rot="-5400000">
            <a:off x="1975" y="3584700"/>
            <a:ext cx="11895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900">
                <a:solidFill>
                  <a:srgbClr val="062F4F"/>
                </a:solidFill>
                <a:latin typeface="Nunito"/>
                <a:ea typeface="Nunito"/>
                <a:cs typeface="Nunito"/>
                <a:sym typeface="Nunito"/>
              </a:rPr>
              <a:t>B O L D</a:t>
            </a:r>
            <a:endParaRPr sz="900">
              <a:solidFill>
                <a:srgbClr val="062F4F"/>
              </a:solidFill>
              <a:latin typeface="Nunito"/>
              <a:ea typeface="Nunito"/>
              <a:cs typeface="Nunito"/>
              <a:sym typeface="Nunito"/>
            </a:endParaRPr>
          </a:p>
        </p:txBody>
      </p:sp>
      <p:sp>
        <p:nvSpPr>
          <p:cNvPr id="106" name="Google Shape;106;p18"/>
          <p:cNvSpPr txBox="1"/>
          <p:nvPr/>
        </p:nvSpPr>
        <p:spPr>
          <a:xfrm>
            <a:off x="7640450" y="4561300"/>
            <a:ext cx="11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800" u="sng">
                <a:solidFill>
                  <a:srgbClr val="062F4F"/>
                </a:solidFill>
                <a:latin typeface="Nunito"/>
                <a:ea typeface="Nunito"/>
                <a:cs typeface="Nunito"/>
                <a:sym typeface="Nunito"/>
                <a:hlinkClick r:id="rId4">
                  <a:extLst>
                    <a:ext uri="{A12FA001-AC4F-418D-AE19-62706E023703}">
                      <ahyp:hlinkClr val="tx"/>
                    </a:ext>
                  </a:extLst>
                </a:hlinkClick>
              </a:rPr>
              <a:t>Download font</a:t>
            </a:r>
            <a:endParaRPr sz="800">
              <a:solidFill>
                <a:srgbClr val="062F4F"/>
              </a:solidFill>
              <a:latin typeface="Nunito"/>
              <a:ea typeface="Nunito"/>
              <a:cs typeface="Nunito"/>
              <a:sym typeface="Nunito"/>
            </a:endParaRPr>
          </a:p>
        </p:txBody>
      </p:sp>
      <p:sp>
        <p:nvSpPr>
          <p:cNvPr id="107" name="Google Shape;107;p18"/>
          <p:cNvSpPr/>
          <p:nvPr/>
        </p:nvSpPr>
        <p:spPr>
          <a:xfrm>
            <a:off x="7519910" y="4649344"/>
            <a:ext cx="136500" cy="128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8"/>
          <p:cNvSpPr txBox="1"/>
          <p:nvPr/>
        </p:nvSpPr>
        <p:spPr>
          <a:xfrm>
            <a:off x="5805050" y="4561300"/>
            <a:ext cx="912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800" u="sng">
                <a:solidFill>
                  <a:srgbClr val="062F4F"/>
                </a:solidFill>
                <a:latin typeface="Nunito"/>
                <a:ea typeface="Nunito"/>
                <a:cs typeface="Nunito"/>
                <a:sym typeface="Nunito"/>
                <a:hlinkClick r:id="rId5">
                  <a:extLst>
                    <a:ext uri="{A12FA001-AC4F-418D-AE19-62706E023703}">
                      <ahyp:hlinkClr val="tx"/>
                    </a:ext>
                  </a:extLst>
                </a:hlinkClick>
              </a:rPr>
              <a:t>Download font</a:t>
            </a:r>
            <a:endParaRPr sz="800">
              <a:solidFill>
                <a:srgbClr val="062F4F"/>
              </a:solidFill>
              <a:latin typeface="Nunito"/>
              <a:ea typeface="Nunito"/>
              <a:cs typeface="Nunito"/>
              <a:sym typeface="Nunito"/>
            </a:endParaRPr>
          </a:p>
        </p:txBody>
      </p:sp>
      <p:sp>
        <p:nvSpPr>
          <p:cNvPr id="109" name="Google Shape;109;p18"/>
          <p:cNvSpPr/>
          <p:nvPr/>
        </p:nvSpPr>
        <p:spPr>
          <a:xfrm>
            <a:off x="5684510" y="4649344"/>
            <a:ext cx="136500" cy="128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8">
            <a:hlinkClick r:id="rId6"/>
          </p:cNvPr>
          <p:cNvSpPr/>
          <p:nvPr/>
        </p:nvSpPr>
        <p:spPr>
          <a:xfrm>
            <a:off x="5550150" y="4558175"/>
            <a:ext cx="1134300" cy="323100"/>
          </a:xfrm>
          <a:prstGeom prst="roundRect">
            <a:avLst>
              <a:gd fmla="val 16667" name="adj"/>
            </a:avLst>
          </a:prstGeom>
          <a:noFill/>
          <a:ln cap="flat" cmpd="sng" w="9525">
            <a:solidFill>
              <a:srgbClr val="062F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8">
            <a:hlinkClick r:id="rId7"/>
          </p:cNvPr>
          <p:cNvSpPr/>
          <p:nvPr/>
        </p:nvSpPr>
        <p:spPr>
          <a:xfrm>
            <a:off x="7400400" y="4558175"/>
            <a:ext cx="1134300" cy="323100"/>
          </a:xfrm>
          <a:prstGeom prst="roundRect">
            <a:avLst>
              <a:gd fmla="val 16667" name="adj"/>
            </a:avLst>
          </a:prstGeom>
          <a:noFill/>
          <a:ln cap="flat" cmpd="sng" w="9525">
            <a:solidFill>
              <a:srgbClr val="062F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8"/>
          <p:cNvSpPr txBox="1"/>
          <p:nvPr/>
        </p:nvSpPr>
        <p:spPr>
          <a:xfrm>
            <a:off x="5530263" y="4246475"/>
            <a:ext cx="11895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900">
                <a:solidFill>
                  <a:srgbClr val="062F4F"/>
                </a:solidFill>
                <a:latin typeface="Nunito"/>
                <a:ea typeface="Nunito"/>
                <a:cs typeface="Nunito"/>
                <a:sym typeface="Nunito"/>
              </a:rPr>
              <a:t>Nunito</a:t>
            </a:r>
            <a:endParaRPr sz="900">
              <a:solidFill>
                <a:srgbClr val="062F4F"/>
              </a:solidFill>
              <a:latin typeface="Nunito"/>
              <a:ea typeface="Nunito"/>
              <a:cs typeface="Nunito"/>
              <a:sym typeface="Nunito"/>
            </a:endParaRPr>
          </a:p>
        </p:txBody>
      </p:sp>
      <p:sp>
        <p:nvSpPr>
          <p:cNvPr id="113" name="Google Shape;113;p18"/>
          <p:cNvSpPr txBox="1"/>
          <p:nvPr/>
        </p:nvSpPr>
        <p:spPr>
          <a:xfrm>
            <a:off x="7372788" y="4246463"/>
            <a:ext cx="11895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900">
                <a:solidFill>
                  <a:srgbClr val="062F4F"/>
                </a:solidFill>
                <a:latin typeface="Nunito"/>
                <a:ea typeface="Nunito"/>
                <a:cs typeface="Nunito"/>
                <a:sym typeface="Nunito"/>
              </a:rPr>
              <a:t>Nunito Sans</a:t>
            </a:r>
            <a:endParaRPr sz="900">
              <a:solidFill>
                <a:srgbClr val="062F4F"/>
              </a:solidFill>
              <a:latin typeface="Nunito"/>
              <a:ea typeface="Nunito"/>
              <a:cs typeface="Nunito"/>
              <a:sym typeface="Nuni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id="118" name="Google Shape;118;p19"/>
          <p:cNvPicPr preferRelativeResize="0"/>
          <p:nvPr/>
        </p:nvPicPr>
        <p:blipFill>
          <a:blip r:embed="rId3">
            <a:alphaModFix/>
          </a:blip>
          <a:stretch>
            <a:fillRect/>
          </a:stretch>
        </p:blipFill>
        <p:spPr>
          <a:xfrm>
            <a:off x="0" y="0"/>
            <a:ext cx="435175" cy="831050"/>
          </a:xfrm>
          <a:prstGeom prst="rect">
            <a:avLst/>
          </a:prstGeom>
          <a:noFill/>
          <a:ln>
            <a:noFill/>
          </a:ln>
        </p:spPr>
      </p:pic>
      <p:sp>
        <p:nvSpPr>
          <p:cNvPr id="119" name="Google Shape;119;p19"/>
          <p:cNvSpPr txBox="1"/>
          <p:nvPr/>
        </p:nvSpPr>
        <p:spPr>
          <a:xfrm>
            <a:off x="6760650" y="199975"/>
            <a:ext cx="1722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800">
                <a:solidFill>
                  <a:srgbClr val="062F4F"/>
                </a:solidFill>
                <a:latin typeface="Nunito"/>
                <a:ea typeface="Nunito"/>
                <a:cs typeface="Nunito"/>
                <a:sym typeface="Nunito"/>
              </a:rPr>
              <a:t>ETHICHUB</a:t>
            </a:r>
            <a:r>
              <a:rPr lang="es" sz="800">
                <a:solidFill>
                  <a:srgbClr val="062F4F"/>
                </a:solidFill>
                <a:latin typeface="Nunito"/>
                <a:ea typeface="Nunito"/>
                <a:cs typeface="Nunito"/>
                <a:sym typeface="Nunito"/>
              </a:rPr>
              <a:t> VISUAL GUIDE </a:t>
            </a:r>
            <a:r>
              <a:rPr b="1" lang="es" sz="800">
                <a:solidFill>
                  <a:srgbClr val="062F4F"/>
                </a:solidFill>
                <a:latin typeface="Nunito"/>
                <a:ea typeface="Nunito"/>
                <a:cs typeface="Nunito"/>
                <a:sym typeface="Nunito"/>
              </a:rPr>
              <a:t>2022</a:t>
            </a:r>
            <a:endParaRPr b="1" sz="800">
              <a:solidFill>
                <a:srgbClr val="062F4F"/>
              </a:solidFill>
              <a:latin typeface="Nunito"/>
              <a:ea typeface="Nunito"/>
              <a:cs typeface="Nunito"/>
              <a:sym typeface="Nunito"/>
            </a:endParaRPr>
          </a:p>
        </p:txBody>
      </p:sp>
      <p:pic>
        <p:nvPicPr>
          <p:cNvPr id="120" name="Google Shape;120;p19"/>
          <p:cNvPicPr preferRelativeResize="0"/>
          <p:nvPr/>
        </p:nvPicPr>
        <p:blipFill rotWithShape="1">
          <a:blip r:embed="rId3">
            <a:alphaModFix/>
          </a:blip>
          <a:srcRect b="0" l="0" r="0" t="27609"/>
          <a:stretch/>
        </p:blipFill>
        <p:spPr>
          <a:xfrm flipH="1">
            <a:off x="8546150" y="199975"/>
            <a:ext cx="430675" cy="601600"/>
          </a:xfrm>
          <a:prstGeom prst="rect">
            <a:avLst/>
          </a:prstGeom>
          <a:noFill/>
          <a:ln>
            <a:noFill/>
          </a:ln>
        </p:spPr>
      </p:pic>
      <p:sp>
        <p:nvSpPr>
          <p:cNvPr id="121" name="Google Shape;121;p19"/>
          <p:cNvSpPr txBox="1"/>
          <p:nvPr>
            <p:ph idx="12" type="sldNum"/>
          </p:nvPr>
        </p:nvSpPr>
        <p:spPr>
          <a:xfrm>
            <a:off x="8509427" y="157075"/>
            <a:ext cx="4308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s" sz="1200">
                <a:solidFill>
                  <a:srgbClr val="062F4F"/>
                </a:solidFill>
                <a:latin typeface="Nunito Black"/>
                <a:ea typeface="Nunito Black"/>
                <a:cs typeface="Nunito Black"/>
                <a:sym typeface="Nunito Black"/>
              </a:rPr>
              <a:t>0</a:t>
            </a:r>
            <a:fld id="{00000000-1234-1234-1234-123412341234}" type="slidenum">
              <a:rPr lang="es" sz="1200">
                <a:solidFill>
                  <a:srgbClr val="062F4F"/>
                </a:solidFill>
                <a:latin typeface="Nunito Black"/>
                <a:ea typeface="Nunito Black"/>
                <a:cs typeface="Nunito Black"/>
                <a:sym typeface="Nunito Black"/>
              </a:rPr>
              <a:t>‹#›</a:t>
            </a:fld>
            <a:endParaRPr sz="1200">
              <a:solidFill>
                <a:srgbClr val="062F4F"/>
              </a:solidFill>
              <a:latin typeface="Nunito Black"/>
              <a:ea typeface="Nunito Black"/>
              <a:cs typeface="Nunito Black"/>
              <a:sym typeface="Nunito Black"/>
            </a:endParaRPr>
          </a:p>
        </p:txBody>
      </p:sp>
      <p:sp>
        <p:nvSpPr>
          <p:cNvPr id="122" name="Google Shape;122;p19"/>
          <p:cNvSpPr txBox="1"/>
          <p:nvPr/>
        </p:nvSpPr>
        <p:spPr>
          <a:xfrm>
            <a:off x="435175" y="107575"/>
            <a:ext cx="4702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600">
                <a:solidFill>
                  <a:srgbClr val="062F4F"/>
                </a:solidFill>
                <a:latin typeface="Nunito SemiBold"/>
                <a:ea typeface="Nunito SemiBold"/>
                <a:cs typeface="Nunito SemiBold"/>
                <a:sym typeface="Nunito SemiBold"/>
              </a:rPr>
              <a:t>Font Sizes</a:t>
            </a:r>
            <a:endParaRPr sz="1600">
              <a:solidFill>
                <a:srgbClr val="062F4F"/>
              </a:solidFill>
              <a:latin typeface="Nunito SemiBold"/>
              <a:ea typeface="Nunito SemiBold"/>
              <a:cs typeface="Nunito SemiBold"/>
              <a:sym typeface="Nunito SemiBold"/>
            </a:endParaRPr>
          </a:p>
        </p:txBody>
      </p:sp>
      <p:sp>
        <p:nvSpPr>
          <p:cNvPr id="123" name="Google Shape;123;p19"/>
          <p:cNvSpPr txBox="1"/>
          <p:nvPr/>
        </p:nvSpPr>
        <p:spPr>
          <a:xfrm>
            <a:off x="435175" y="643700"/>
            <a:ext cx="7981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100">
                <a:solidFill>
                  <a:srgbClr val="062F4F"/>
                </a:solidFill>
                <a:latin typeface="Nunito"/>
                <a:ea typeface="Nunito"/>
                <a:cs typeface="Nunito"/>
                <a:sym typeface="Nunito"/>
              </a:rPr>
              <a:t>Nunito and Nunito Sans. As f</a:t>
            </a:r>
            <a:r>
              <a:rPr lang="es" sz="1100">
                <a:solidFill>
                  <a:srgbClr val="062F4F"/>
                </a:solidFill>
                <a:latin typeface="Nunito"/>
                <a:ea typeface="Nunito"/>
                <a:cs typeface="Nunito"/>
                <a:sym typeface="Nunito"/>
              </a:rPr>
              <a:t>riendly and rounded as the peer to peer technology. Clear numbers for transparent transactions.</a:t>
            </a:r>
            <a:endParaRPr sz="1100">
              <a:solidFill>
                <a:srgbClr val="062F4F"/>
              </a:solidFill>
              <a:latin typeface="Nunito"/>
              <a:ea typeface="Nunito"/>
              <a:cs typeface="Nunito"/>
              <a:sym typeface="Nunito"/>
            </a:endParaRPr>
          </a:p>
        </p:txBody>
      </p:sp>
      <p:sp>
        <p:nvSpPr>
          <p:cNvPr id="124" name="Google Shape;124;p19"/>
          <p:cNvSpPr txBox="1"/>
          <p:nvPr/>
        </p:nvSpPr>
        <p:spPr>
          <a:xfrm>
            <a:off x="3831475" y="1167363"/>
            <a:ext cx="11895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900">
                <a:solidFill>
                  <a:srgbClr val="062F4F"/>
                </a:solidFill>
                <a:latin typeface="Nunito"/>
                <a:ea typeface="Nunito"/>
                <a:cs typeface="Nunito"/>
                <a:sym typeface="Nunito"/>
              </a:rPr>
              <a:t>BODY TEXT</a:t>
            </a:r>
            <a:endParaRPr sz="900">
              <a:solidFill>
                <a:srgbClr val="062F4F"/>
              </a:solidFill>
              <a:latin typeface="Nunito"/>
              <a:ea typeface="Nunito"/>
              <a:cs typeface="Nunito"/>
              <a:sym typeface="Nunito"/>
            </a:endParaRPr>
          </a:p>
        </p:txBody>
      </p:sp>
      <p:sp>
        <p:nvSpPr>
          <p:cNvPr id="125" name="Google Shape;125;p19"/>
          <p:cNvSpPr txBox="1"/>
          <p:nvPr/>
        </p:nvSpPr>
        <p:spPr>
          <a:xfrm>
            <a:off x="636063" y="1134700"/>
            <a:ext cx="11895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900">
                <a:solidFill>
                  <a:srgbClr val="062F4F"/>
                </a:solidFill>
                <a:latin typeface="Nunito"/>
                <a:ea typeface="Nunito"/>
                <a:cs typeface="Nunito"/>
                <a:sym typeface="Nunito"/>
              </a:rPr>
              <a:t>TITLES</a:t>
            </a:r>
            <a:endParaRPr sz="900">
              <a:solidFill>
                <a:srgbClr val="062F4F"/>
              </a:solidFill>
              <a:latin typeface="Nunito"/>
              <a:ea typeface="Nunito"/>
              <a:cs typeface="Nunito"/>
              <a:sym typeface="Nunito"/>
            </a:endParaRPr>
          </a:p>
        </p:txBody>
      </p:sp>
      <p:pic>
        <p:nvPicPr>
          <p:cNvPr id="126" name="Google Shape;126;p19"/>
          <p:cNvPicPr preferRelativeResize="0"/>
          <p:nvPr/>
        </p:nvPicPr>
        <p:blipFill rotWithShape="1">
          <a:blip r:embed="rId4">
            <a:alphaModFix/>
          </a:blip>
          <a:srcRect b="34789" l="0" r="48675" t="0"/>
          <a:stretch/>
        </p:blipFill>
        <p:spPr>
          <a:xfrm>
            <a:off x="2401600" y="1512000"/>
            <a:ext cx="2309202" cy="2600301"/>
          </a:xfrm>
          <a:prstGeom prst="rect">
            <a:avLst/>
          </a:prstGeom>
          <a:noFill/>
          <a:ln>
            <a:noFill/>
          </a:ln>
        </p:spPr>
      </p:pic>
      <p:pic>
        <p:nvPicPr>
          <p:cNvPr id="127" name="Google Shape;127;p19"/>
          <p:cNvPicPr preferRelativeResize="0"/>
          <p:nvPr/>
        </p:nvPicPr>
        <p:blipFill rotWithShape="1">
          <a:blip r:embed="rId4">
            <a:alphaModFix/>
          </a:blip>
          <a:srcRect b="0" l="0" r="65359" t="64603"/>
          <a:stretch/>
        </p:blipFill>
        <p:spPr>
          <a:xfrm>
            <a:off x="4605150" y="1631675"/>
            <a:ext cx="1857198" cy="1681824"/>
          </a:xfrm>
          <a:prstGeom prst="rect">
            <a:avLst/>
          </a:prstGeom>
          <a:noFill/>
          <a:ln>
            <a:noFill/>
          </a:ln>
        </p:spPr>
      </p:pic>
      <p:pic>
        <p:nvPicPr>
          <p:cNvPr id="128" name="Google Shape;128;p19"/>
          <p:cNvPicPr preferRelativeResize="0"/>
          <p:nvPr/>
        </p:nvPicPr>
        <p:blipFill rotWithShape="1">
          <a:blip r:embed="rId4">
            <a:alphaModFix/>
          </a:blip>
          <a:srcRect b="38313" l="51508" r="0" t="0"/>
          <a:stretch/>
        </p:blipFill>
        <p:spPr>
          <a:xfrm>
            <a:off x="435176" y="1446675"/>
            <a:ext cx="2101699" cy="2369351"/>
          </a:xfrm>
          <a:prstGeom prst="rect">
            <a:avLst/>
          </a:prstGeom>
          <a:noFill/>
          <a:ln>
            <a:noFill/>
          </a:ln>
        </p:spPr>
      </p:pic>
      <p:pic>
        <p:nvPicPr>
          <p:cNvPr id="129" name="Google Shape;129;p19"/>
          <p:cNvPicPr preferRelativeResize="0"/>
          <p:nvPr/>
        </p:nvPicPr>
        <p:blipFill rotWithShape="1">
          <a:blip r:embed="rId4">
            <a:alphaModFix/>
          </a:blip>
          <a:srcRect b="0" l="51962" r="0" t="61172"/>
          <a:stretch/>
        </p:blipFill>
        <p:spPr>
          <a:xfrm>
            <a:off x="6894801" y="1574527"/>
            <a:ext cx="2082028" cy="1491349"/>
          </a:xfrm>
          <a:prstGeom prst="rect">
            <a:avLst/>
          </a:prstGeom>
          <a:noFill/>
          <a:ln>
            <a:noFill/>
          </a:ln>
        </p:spPr>
      </p:pic>
      <p:cxnSp>
        <p:nvCxnSpPr>
          <p:cNvPr id="130" name="Google Shape;130;p19"/>
          <p:cNvCxnSpPr/>
          <p:nvPr/>
        </p:nvCxnSpPr>
        <p:spPr>
          <a:xfrm>
            <a:off x="2401600" y="1636888"/>
            <a:ext cx="0" cy="2551800"/>
          </a:xfrm>
          <a:prstGeom prst="straightConnector1">
            <a:avLst/>
          </a:prstGeom>
          <a:noFill/>
          <a:ln cap="flat" cmpd="sng" w="9525">
            <a:solidFill>
              <a:srgbClr val="E6EAE5"/>
            </a:solidFill>
            <a:prstDash val="solid"/>
            <a:round/>
            <a:headEnd len="med" w="med" type="none"/>
            <a:tailEnd len="med" w="med" type="none"/>
          </a:ln>
        </p:spPr>
      </p:cxnSp>
      <p:cxnSp>
        <p:nvCxnSpPr>
          <p:cNvPr id="131" name="Google Shape;131;p19"/>
          <p:cNvCxnSpPr/>
          <p:nvPr/>
        </p:nvCxnSpPr>
        <p:spPr>
          <a:xfrm>
            <a:off x="6709600" y="1594813"/>
            <a:ext cx="0" cy="2571900"/>
          </a:xfrm>
          <a:prstGeom prst="straightConnector1">
            <a:avLst/>
          </a:prstGeom>
          <a:noFill/>
          <a:ln cap="flat" cmpd="sng" w="9525">
            <a:solidFill>
              <a:srgbClr val="E6EAE5"/>
            </a:solidFill>
            <a:prstDash val="solid"/>
            <a:round/>
            <a:headEnd len="med" w="med" type="none"/>
            <a:tailEnd len="med" w="med" type="none"/>
          </a:ln>
        </p:spPr>
      </p:cxnSp>
      <p:sp>
        <p:nvSpPr>
          <p:cNvPr id="132" name="Google Shape;132;p19"/>
          <p:cNvSpPr txBox="1"/>
          <p:nvPr/>
        </p:nvSpPr>
        <p:spPr>
          <a:xfrm>
            <a:off x="7026888" y="1133613"/>
            <a:ext cx="11895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900">
                <a:solidFill>
                  <a:srgbClr val="062F4F"/>
                </a:solidFill>
                <a:latin typeface="Nunito"/>
                <a:ea typeface="Nunito"/>
                <a:cs typeface="Nunito"/>
                <a:sym typeface="Nunito"/>
              </a:rPr>
              <a:t>SPECIAL TEXT</a:t>
            </a:r>
            <a:endParaRPr sz="900">
              <a:solidFill>
                <a:srgbClr val="062F4F"/>
              </a:solidFill>
              <a:latin typeface="Nunito"/>
              <a:ea typeface="Nunito"/>
              <a:cs typeface="Nunito"/>
              <a:sym typeface="Nuni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20"/>
          <p:cNvPicPr preferRelativeResize="0"/>
          <p:nvPr/>
        </p:nvPicPr>
        <p:blipFill>
          <a:blip r:embed="rId3">
            <a:alphaModFix amt="39000"/>
          </a:blip>
          <a:stretch>
            <a:fillRect/>
          </a:stretch>
        </p:blipFill>
        <p:spPr>
          <a:xfrm>
            <a:off x="152400" y="2135974"/>
            <a:ext cx="8839204" cy="2848572"/>
          </a:xfrm>
          <a:prstGeom prst="rect">
            <a:avLst/>
          </a:prstGeom>
          <a:noFill/>
          <a:ln>
            <a:noFill/>
          </a:ln>
        </p:spPr>
      </p:pic>
      <p:sp>
        <p:nvSpPr>
          <p:cNvPr id="138" name="Google Shape;138;p20"/>
          <p:cNvSpPr txBox="1"/>
          <p:nvPr/>
        </p:nvSpPr>
        <p:spPr>
          <a:xfrm>
            <a:off x="4289100" y="1648350"/>
            <a:ext cx="4702500" cy="9234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s" sz="4800">
                <a:solidFill>
                  <a:srgbClr val="062F4F"/>
                </a:solidFill>
                <a:latin typeface="Nunito"/>
                <a:ea typeface="Nunito"/>
                <a:cs typeface="Nunito"/>
                <a:sym typeface="Nunito"/>
              </a:rPr>
              <a:t>Our</a:t>
            </a:r>
            <a:r>
              <a:rPr b="1" lang="es" sz="4800">
                <a:solidFill>
                  <a:srgbClr val="062F4F"/>
                </a:solidFill>
                <a:latin typeface="Nunito"/>
                <a:ea typeface="Nunito"/>
                <a:cs typeface="Nunito"/>
                <a:sym typeface="Nunito"/>
              </a:rPr>
              <a:t> Colors</a:t>
            </a:r>
            <a:endParaRPr b="1" sz="4800">
              <a:solidFill>
                <a:srgbClr val="062F4F"/>
              </a:solidFill>
              <a:latin typeface="Nunito"/>
              <a:ea typeface="Nunito"/>
              <a:cs typeface="Nunito"/>
              <a:sym typeface="Nunito"/>
            </a:endParaRPr>
          </a:p>
        </p:txBody>
      </p:sp>
      <p:pic>
        <p:nvPicPr>
          <p:cNvPr id="139" name="Google Shape;139;p20"/>
          <p:cNvPicPr preferRelativeResize="0"/>
          <p:nvPr/>
        </p:nvPicPr>
        <p:blipFill>
          <a:blip r:embed="rId4">
            <a:alphaModFix/>
          </a:blip>
          <a:stretch>
            <a:fillRect/>
          </a:stretch>
        </p:blipFill>
        <p:spPr>
          <a:xfrm>
            <a:off x="152400" y="178077"/>
            <a:ext cx="2061300" cy="7435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cxnSp>
        <p:nvCxnSpPr>
          <p:cNvPr id="144" name="Google Shape;144;p21"/>
          <p:cNvCxnSpPr/>
          <p:nvPr/>
        </p:nvCxnSpPr>
        <p:spPr>
          <a:xfrm>
            <a:off x="5442850" y="1997525"/>
            <a:ext cx="0" cy="2743200"/>
          </a:xfrm>
          <a:prstGeom prst="straightConnector1">
            <a:avLst/>
          </a:prstGeom>
          <a:noFill/>
          <a:ln cap="flat" cmpd="sng" w="9525">
            <a:solidFill>
              <a:srgbClr val="E6EAE5"/>
            </a:solidFill>
            <a:prstDash val="solid"/>
            <a:round/>
            <a:headEnd len="med" w="med" type="none"/>
            <a:tailEnd len="med" w="med" type="none"/>
          </a:ln>
        </p:spPr>
      </p:cxnSp>
      <p:cxnSp>
        <p:nvCxnSpPr>
          <p:cNvPr id="145" name="Google Shape;145;p21"/>
          <p:cNvCxnSpPr/>
          <p:nvPr/>
        </p:nvCxnSpPr>
        <p:spPr>
          <a:xfrm>
            <a:off x="3690250" y="1997525"/>
            <a:ext cx="0" cy="2743200"/>
          </a:xfrm>
          <a:prstGeom prst="straightConnector1">
            <a:avLst/>
          </a:prstGeom>
          <a:noFill/>
          <a:ln cap="flat" cmpd="sng" w="9525">
            <a:solidFill>
              <a:srgbClr val="E6EAE5"/>
            </a:solidFill>
            <a:prstDash val="solid"/>
            <a:round/>
            <a:headEnd len="med" w="med" type="none"/>
            <a:tailEnd len="med" w="med" type="none"/>
          </a:ln>
        </p:spPr>
      </p:cxnSp>
      <p:cxnSp>
        <p:nvCxnSpPr>
          <p:cNvPr id="146" name="Google Shape;146;p21"/>
          <p:cNvCxnSpPr/>
          <p:nvPr/>
        </p:nvCxnSpPr>
        <p:spPr>
          <a:xfrm>
            <a:off x="514350" y="2411175"/>
            <a:ext cx="8115300" cy="0"/>
          </a:xfrm>
          <a:prstGeom prst="straightConnector1">
            <a:avLst/>
          </a:prstGeom>
          <a:noFill/>
          <a:ln cap="flat" cmpd="sng" w="9525">
            <a:solidFill>
              <a:srgbClr val="E6EAE5"/>
            </a:solidFill>
            <a:prstDash val="solid"/>
            <a:round/>
            <a:headEnd len="med" w="med" type="none"/>
            <a:tailEnd len="med" w="med" type="none"/>
          </a:ln>
        </p:spPr>
      </p:cxnSp>
      <p:pic>
        <p:nvPicPr>
          <p:cNvPr id="147" name="Google Shape;147;p21"/>
          <p:cNvPicPr preferRelativeResize="0"/>
          <p:nvPr/>
        </p:nvPicPr>
        <p:blipFill rotWithShape="1">
          <a:blip r:embed="rId3">
            <a:alphaModFix/>
          </a:blip>
          <a:srcRect b="50958" l="0" r="0" t="0"/>
          <a:stretch/>
        </p:blipFill>
        <p:spPr>
          <a:xfrm>
            <a:off x="2318750" y="1090694"/>
            <a:ext cx="4506501" cy="1265799"/>
          </a:xfrm>
          <a:prstGeom prst="rect">
            <a:avLst/>
          </a:prstGeom>
          <a:noFill/>
          <a:ln>
            <a:noFill/>
          </a:ln>
          <a:effectLst>
            <a:outerShdw blurRad="128588" rotWithShape="0" algn="bl" dir="5700000" dist="19050">
              <a:srgbClr val="434343">
                <a:alpha val="43000"/>
              </a:srgbClr>
            </a:outerShdw>
          </a:effectLst>
        </p:spPr>
      </p:pic>
      <p:pic>
        <p:nvPicPr>
          <p:cNvPr id="148" name="Google Shape;148;p21"/>
          <p:cNvPicPr preferRelativeResize="0"/>
          <p:nvPr/>
        </p:nvPicPr>
        <p:blipFill>
          <a:blip r:embed="rId4">
            <a:alphaModFix/>
          </a:blip>
          <a:stretch>
            <a:fillRect/>
          </a:stretch>
        </p:blipFill>
        <p:spPr>
          <a:xfrm>
            <a:off x="0" y="0"/>
            <a:ext cx="435175" cy="831050"/>
          </a:xfrm>
          <a:prstGeom prst="rect">
            <a:avLst/>
          </a:prstGeom>
          <a:noFill/>
          <a:ln>
            <a:noFill/>
          </a:ln>
        </p:spPr>
      </p:pic>
      <p:sp>
        <p:nvSpPr>
          <p:cNvPr id="149" name="Google Shape;149;p21"/>
          <p:cNvSpPr txBox="1"/>
          <p:nvPr/>
        </p:nvSpPr>
        <p:spPr>
          <a:xfrm>
            <a:off x="6760650" y="199975"/>
            <a:ext cx="1722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800">
                <a:solidFill>
                  <a:srgbClr val="062F4F"/>
                </a:solidFill>
                <a:latin typeface="Nunito"/>
                <a:ea typeface="Nunito"/>
                <a:cs typeface="Nunito"/>
                <a:sym typeface="Nunito"/>
              </a:rPr>
              <a:t>ETHICHUB</a:t>
            </a:r>
            <a:r>
              <a:rPr lang="es" sz="800">
                <a:solidFill>
                  <a:srgbClr val="062F4F"/>
                </a:solidFill>
                <a:latin typeface="Nunito"/>
                <a:ea typeface="Nunito"/>
                <a:cs typeface="Nunito"/>
                <a:sym typeface="Nunito"/>
              </a:rPr>
              <a:t> VISUAL GUIDE </a:t>
            </a:r>
            <a:r>
              <a:rPr b="1" lang="es" sz="800">
                <a:solidFill>
                  <a:srgbClr val="062F4F"/>
                </a:solidFill>
                <a:latin typeface="Nunito"/>
                <a:ea typeface="Nunito"/>
                <a:cs typeface="Nunito"/>
                <a:sym typeface="Nunito"/>
              </a:rPr>
              <a:t>2022</a:t>
            </a:r>
            <a:endParaRPr b="1" sz="800">
              <a:solidFill>
                <a:srgbClr val="062F4F"/>
              </a:solidFill>
              <a:latin typeface="Nunito"/>
              <a:ea typeface="Nunito"/>
              <a:cs typeface="Nunito"/>
              <a:sym typeface="Nunito"/>
            </a:endParaRPr>
          </a:p>
        </p:txBody>
      </p:sp>
      <p:pic>
        <p:nvPicPr>
          <p:cNvPr id="150" name="Google Shape;150;p21"/>
          <p:cNvPicPr preferRelativeResize="0"/>
          <p:nvPr/>
        </p:nvPicPr>
        <p:blipFill rotWithShape="1">
          <a:blip r:embed="rId4">
            <a:alphaModFix/>
          </a:blip>
          <a:srcRect b="0" l="0" r="0" t="27609"/>
          <a:stretch/>
        </p:blipFill>
        <p:spPr>
          <a:xfrm flipH="1">
            <a:off x="8546150" y="199975"/>
            <a:ext cx="430675" cy="601600"/>
          </a:xfrm>
          <a:prstGeom prst="rect">
            <a:avLst/>
          </a:prstGeom>
          <a:noFill/>
          <a:ln>
            <a:noFill/>
          </a:ln>
        </p:spPr>
      </p:pic>
      <p:sp>
        <p:nvSpPr>
          <p:cNvPr id="151" name="Google Shape;151;p21"/>
          <p:cNvSpPr txBox="1"/>
          <p:nvPr>
            <p:ph idx="12" type="sldNum"/>
          </p:nvPr>
        </p:nvSpPr>
        <p:spPr>
          <a:xfrm>
            <a:off x="8509427" y="157075"/>
            <a:ext cx="4308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s" sz="1200">
                <a:solidFill>
                  <a:srgbClr val="062F4F"/>
                </a:solidFill>
                <a:latin typeface="Nunito Black"/>
                <a:ea typeface="Nunito Black"/>
                <a:cs typeface="Nunito Black"/>
                <a:sym typeface="Nunito Black"/>
              </a:rPr>
              <a:t>0</a:t>
            </a:r>
            <a:fld id="{00000000-1234-1234-1234-123412341234}" type="slidenum">
              <a:rPr lang="es" sz="1200">
                <a:solidFill>
                  <a:srgbClr val="062F4F"/>
                </a:solidFill>
                <a:latin typeface="Nunito Black"/>
                <a:ea typeface="Nunito Black"/>
                <a:cs typeface="Nunito Black"/>
                <a:sym typeface="Nunito Black"/>
              </a:rPr>
              <a:t>‹#›</a:t>
            </a:fld>
            <a:endParaRPr sz="1200">
              <a:solidFill>
                <a:srgbClr val="062F4F"/>
              </a:solidFill>
              <a:latin typeface="Nunito Black"/>
              <a:ea typeface="Nunito Black"/>
              <a:cs typeface="Nunito Black"/>
              <a:sym typeface="Nunito Black"/>
            </a:endParaRPr>
          </a:p>
        </p:txBody>
      </p:sp>
      <p:sp>
        <p:nvSpPr>
          <p:cNvPr id="152" name="Google Shape;152;p21"/>
          <p:cNvSpPr txBox="1"/>
          <p:nvPr/>
        </p:nvSpPr>
        <p:spPr>
          <a:xfrm>
            <a:off x="435175" y="107575"/>
            <a:ext cx="4702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600">
                <a:solidFill>
                  <a:srgbClr val="062F4F"/>
                </a:solidFill>
                <a:latin typeface="Nunito SemiBold"/>
                <a:ea typeface="Nunito SemiBold"/>
                <a:cs typeface="Nunito SemiBold"/>
                <a:sym typeface="Nunito SemiBold"/>
              </a:rPr>
              <a:t>Colors</a:t>
            </a:r>
            <a:endParaRPr sz="1600">
              <a:solidFill>
                <a:srgbClr val="062F4F"/>
              </a:solidFill>
              <a:latin typeface="Nunito SemiBold"/>
              <a:ea typeface="Nunito SemiBold"/>
              <a:cs typeface="Nunito SemiBold"/>
              <a:sym typeface="Nunito SemiBold"/>
            </a:endParaRPr>
          </a:p>
        </p:txBody>
      </p:sp>
      <p:sp>
        <p:nvSpPr>
          <p:cNvPr id="153" name="Google Shape;153;p21"/>
          <p:cNvSpPr txBox="1"/>
          <p:nvPr/>
        </p:nvSpPr>
        <p:spPr>
          <a:xfrm>
            <a:off x="435175" y="643700"/>
            <a:ext cx="7100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100">
                <a:solidFill>
                  <a:srgbClr val="062F4F"/>
                </a:solidFill>
                <a:latin typeface="Nunito"/>
                <a:ea typeface="Nunito"/>
                <a:cs typeface="Nunito"/>
                <a:sym typeface="Nunito"/>
              </a:rPr>
              <a:t>Green and blue as the agriculture, bright as the technology, serious, too, as the economy is.</a:t>
            </a:r>
            <a:endParaRPr sz="1100">
              <a:solidFill>
                <a:srgbClr val="062F4F"/>
              </a:solidFill>
              <a:latin typeface="Nunito"/>
              <a:ea typeface="Nunito"/>
              <a:cs typeface="Nunito"/>
              <a:sym typeface="Nunito"/>
            </a:endParaRPr>
          </a:p>
        </p:txBody>
      </p:sp>
      <p:sp>
        <p:nvSpPr>
          <p:cNvPr id="154" name="Google Shape;154;p21"/>
          <p:cNvSpPr txBox="1"/>
          <p:nvPr/>
        </p:nvSpPr>
        <p:spPr>
          <a:xfrm>
            <a:off x="1552300" y="1136275"/>
            <a:ext cx="12969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 sz="1200">
                <a:solidFill>
                  <a:srgbClr val="062F4F"/>
                </a:solidFill>
                <a:latin typeface="Nunito"/>
                <a:ea typeface="Nunito"/>
                <a:cs typeface="Nunito"/>
                <a:sym typeface="Nunito"/>
              </a:rPr>
              <a:t>#87F96E</a:t>
            </a:r>
            <a:endParaRPr b="1" sz="1200">
              <a:solidFill>
                <a:srgbClr val="062F4F"/>
              </a:solidFill>
              <a:latin typeface="Nunito"/>
              <a:ea typeface="Nunito"/>
              <a:cs typeface="Nunito"/>
              <a:sym typeface="Nunito"/>
            </a:endParaRPr>
          </a:p>
        </p:txBody>
      </p:sp>
      <p:sp>
        <p:nvSpPr>
          <p:cNvPr id="155" name="Google Shape;155;p21"/>
          <p:cNvSpPr txBox="1"/>
          <p:nvPr/>
        </p:nvSpPr>
        <p:spPr>
          <a:xfrm>
            <a:off x="6319325" y="1136275"/>
            <a:ext cx="12969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 sz="1200">
                <a:solidFill>
                  <a:srgbClr val="062F4F"/>
                </a:solidFill>
                <a:latin typeface="Nunito"/>
                <a:ea typeface="Nunito"/>
                <a:cs typeface="Nunito"/>
                <a:sym typeface="Nunito"/>
              </a:rPr>
              <a:t>#</a:t>
            </a:r>
            <a:r>
              <a:rPr b="1" lang="es" sz="1200">
                <a:solidFill>
                  <a:srgbClr val="062F4F"/>
                </a:solidFill>
                <a:latin typeface="Nunito"/>
                <a:ea typeface="Nunito"/>
                <a:cs typeface="Nunito"/>
                <a:sym typeface="Nunito"/>
              </a:rPr>
              <a:t>062F4F</a:t>
            </a:r>
            <a:endParaRPr b="1" sz="1200">
              <a:solidFill>
                <a:srgbClr val="062F4F"/>
              </a:solidFill>
              <a:latin typeface="Nunito"/>
              <a:ea typeface="Nunito"/>
              <a:cs typeface="Nunito"/>
              <a:sym typeface="Nunito"/>
            </a:endParaRPr>
          </a:p>
        </p:txBody>
      </p:sp>
      <p:sp>
        <p:nvSpPr>
          <p:cNvPr id="156" name="Google Shape;156;p21"/>
          <p:cNvSpPr txBox="1"/>
          <p:nvPr/>
        </p:nvSpPr>
        <p:spPr>
          <a:xfrm>
            <a:off x="3950450" y="3721275"/>
            <a:ext cx="12969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 sz="1200">
                <a:solidFill>
                  <a:srgbClr val="062F4F"/>
                </a:solidFill>
                <a:latin typeface="Nunito"/>
                <a:ea typeface="Nunito"/>
                <a:cs typeface="Nunito"/>
                <a:sym typeface="Nunito"/>
              </a:rPr>
              <a:t>#</a:t>
            </a:r>
            <a:r>
              <a:rPr b="1" lang="es" sz="1200">
                <a:solidFill>
                  <a:srgbClr val="062F4F"/>
                </a:solidFill>
                <a:latin typeface="Nunito"/>
                <a:ea typeface="Nunito"/>
                <a:cs typeface="Nunito"/>
                <a:sym typeface="Nunito"/>
              </a:rPr>
              <a:t>74D7DC</a:t>
            </a:r>
            <a:endParaRPr b="1" sz="1200">
              <a:solidFill>
                <a:srgbClr val="062F4F"/>
              </a:solidFill>
              <a:latin typeface="Nunito"/>
              <a:ea typeface="Nunito"/>
              <a:cs typeface="Nunito"/>
              <a:sym typeface="Nunito"/>
            </a:endParaRPr>
          </a:p>
        </p:txBody>
      </p:sp>
      <p:sp>
        <p:nvSpPr>
          <p:cNvPr id="157" name="Google Shape;157;p21"/>
          <p:cNvSpPr txBox="1"/>
          <p:nvPr/>
        </p:nvSpPr>
        <p:spPr>
          <a:xfrm>
            <a:off x="2220550" y="3721275"/>
            <a:ext cx="12969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 sz="1200">
                <a:solidFill>
                  <a:srgbClr val="062F4F"/>
                </a:solidFill>
                <a:latin typeface="Nunito"/>
                <a:ea typeface="Nunito"/>
                <a:cs typeface="Nunito"/>
                <a:sym typeface="Nunito"/>
              </a:rPr>
              <a:t>#F9FAF8</a:t>
            </a:r>
            <a:endParaRPr b="1" sz="1200">
              <a:solidFill>
                <a:srgbClr val="062F4F"/>
              </a:solidFill>
              <a:latin typeface="Nunito"/>
              <a:ea typeface="Nunito"/>
              <a:cs typeface="Nunito"/>
              <a:sym typeface="Nunito"/>
            </a:endParaRPr>
          </a:p>
        </p:txBody>
      </p:sp>
      <p:sp>
        <p:nvSpPr>
          <p:cNvPr id="158" name="Google Shape;158;p21"/>
          <p:cNvSpPr txBox="1"/>
          <p:nvPr/>
        </p:nvSpPr>
        <p:spPr>
          <a:xfrm>
            <a:off x="5638650" y="3721275"/>
            <a:ext cx="12969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 sz="1200">
                <a:solidFill>
                  <a:srgbClr val="062F4F"/>
                </a:solidFill>
                <a:latin typeface="Nunito"/>
                <a:ea typeface="Nunito"/>
                <a:cs typeface="Nunito"/>
                <a:sym typeface="Nunito"/>
              </a:rPr>
              <a:t>#E6EAE5</a:t>
            </a:r>
            <a:endParaRPr b="1" sz="1200">
              <a:solidFill>
                <a:srgbClr val="062F4F"/>
              </a:solidFill>
              <a:latin typeface="Nunito"/>
              <a:ea typeface="Nunito"/>
              <a:cs typeface="Nunito"/>
              <a:sym typeface="Nunito"/>
            </a:endParaRPr>
          </a:p>
        </p:txBody>
      </p:sp>
      <p:sp>
        <p:nvSpPr>
          <p:cNvPr id="159" name="Google Shape;159;p21"/>
          <p:cNvSpPr txBox="1"/>
          <p:nvPr/>
        </p:nvSpPr>
        <p:spPr>
          <a:xfrm rot="-5400000">
            <a:off x="136450" y="1459725"/>
            <a:ext cx="11895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900">
                <a:solidFill>
                  <a:srgbClr val="062F4F"/>
                </a:solidFill>
                <a:latin typeface="Nunito"/>
                <a:ea typeface="Nunito"/>
                <a:cs typeface="Nunito"/>
                <a:sym typeface="Nunito"/>
              </a:rPr>
              <a:t>PRIMARY</a:t>
            </a:r>
            <a:endParaRPr sz="900">
              <a:solidFill>
                <a:srgbClr val="062F4F"/>
              </a:solidFill>
              <a:latin typeface="Nunito"/>
              <a:ea typeface="Nunito"/>
              <a:cs typeface="Nunito"/>
              <a:sym typeface="Nunito"/>
            </a:endParaRPr>
          </a:p>
        </p:txBody>
      </p:sp>
      <p:sp>
        <p:nvSpPr>
          <p:cNvPr id="160" name="Google Shape;160;p21"/>
          <p:cNvSpPr txBox="1"/>
          <p:nvPr/>
        </p:nvSpPr>
        <p:spPr>
          <a:xfrm rot="-5400000">
            <a:off x="7938775" y="1459725"/>
            <a:ext cx="11895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900">
                <a:solidFill>
                  <a:srgbClr val="062F4F"/>
                </a:solidFill>
                <a:latin typeface="Nunito"/>
                <a:ea typeface="Nunito"/>
                <a:cs typeface="Nunito"/>
                <a:sym typeface="Nunito"/>
              </a:rPr>
              <a:t>DARK</a:t>
            </a:r>
            <a:endParaRPr sz="900">
              <a:solidFill>
                <a:srgbClr val="062F4F"/>
              </a:solidFill>
              <a:latin typeface="Nunito"/>
              <a:ea typeface="Nunito"/>
              <a:cs typeface="Nunito"/>
              <a:sym typeface="Nunito"/>
            </a:endParaRPr>
          </a:p>
        </p:txBody>
      </p:sp>
      <p:sp>
        <p:nvSpPr>
          <p:cNvPr id="161" name="Google Shape;161;p21"/>
          <p:cNvSpPr txBox="1"/>
          <p:nvPr/>
        </p:nvSpPr>
        <p:spPr>
          <a:xfrm>
            <a:off x="2274250" y="4579950"/>
            <a:ext cx="11895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900">
                <a:solidFill>
                  <a:srgbClr val="062F4F"/>
                </a:solidFill>
                <a:latin typeface="Nunito"/>
                <a:ea typeface="Nunito"/>
                <a:cs typeface="Nunito"/>
                <a:sym typeface="Nunito"/>
              </a:rPr>
              <a:t>LIGHTER</a:t>
            </a:r>
            <a:endParaRPr sz="900">
              <a:solidFill>
                <a:srgbClr val="062F4F"/>
              </a:solidFill>
              <a:latin typeface="Nunito"/>
              <a:ea typeface="Nunito"/>
              <a:cs typeface="Nunito"/>
              <a:sym typeface="Nunito"/>
            </a:endParaRPr>
          </a:p>
        </p:txBody>
      </p:sp>
      <p:sp>
        <p:nvSpPr>
          <p:cNvPr id="162" name="Google Shape;162;p21"/>
          <p:cNvSpPr txBox="1"/>
          <p:nvPr/>
        </p:nvSpPr>
        <p:spPr>
          <a:xfrm>
            <a:off x="5707150" y="4579950"/>
            <a:ext cx="11895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900">
                <a:solidFill>
                  <a:srgbClr val="062F4F"/>
                </a:solidFill>
                <a:latin typeface="Nunito"/>
                <a:ea typeface="Nunito"/>
                <a:cs typeface="Nunito"/>
                <a:sym typeface="Nunito"/>
              </a:rPr>
              <a:t>LIGHT</a:t>
            </a:r>
            <a:endParaRPr sz="900">
              <a:solidFill>
                <a:srgbClr val="062F4F"/>
              </a:solidFill>
              <a:latin typeface="Nunito"/>
              <a:ea typeface="Nunito"/>
              <a:cs typeface="Nunito"/>
              <a:sym typeface="Nunito"/>
            </a:endParaRPr>
          </a:p>
        </p:txBody>
      </p:sp>
      <p:sp>
        <p:nvSpPr>
          <p:cNvPr id="163" name="Google Shape;163;p21"/>
          <p:cNvSpPr txBox="1"/>
          <p:nvPr/>
        </p:nvSpPr>
        <p:spPr>
          <a:xfrm>
            <a:off x="1513150" y="1505575"/>
            <a:ext cx="7074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700">
                <a:solidFill>
                  <a:srgbClr val="062F4F"/>
                </a:solidFill>
                <a:latin typeface="Nunito"/>
                <a:ea typeface="Nunito"/>
                <a:cs typeface="Nunito"/>
                <a:sym typeface="Nunito"/>
              </a:rPr>
              <a:t>RGB</a:t>
            </a:r>
            <a:endParaRPr b="1" sz="700">
              <a:solidFill>
                <a:srgbClr val="062F4F"/>
              </a:solidFill>
              <a:latin typeface="Nunito"/>
              <a:ea typeface="Nunito"/>
              <a:cs typeface="Nunito"/>
              <a:sym typeface="Nunito"/>
            </a:endParaRPr>
          </a:p>
          <a:p>
            <a:pPr indent="0" lvl="0" marL="0" rtl="0" algn="l">
              <a:spcBef>
                <a:spcPts val="0"/>
              </a:spcBef>
              <a:spcAft>
                <a:spcPts val="0"/>
              </a:spcAft>
              <a:buNone/>
            </a:pPr>
            <a:r>
              <a:t/>
            </a:r>
            <a:endParaRPr b="1" sz="700">
              <a:solidFill>
                <a:srgbClr val="062F4F"/>
              </a:solidFill>
              <a:latin typeface="Nunito"/>
              <a:ea typeface="Nunito"/>
              <a:cs typeface="Nunito"/>
              <a:sym typeface="Nunito"/>
            </a:endParaRPr>
          </a:p>
          <a:p>
            <a:pPr indent="0" lvl="0" marL="0" rtl="0" algn="l">
              <a:spcBef>
                <a:spcPts val="0"/>
              </a:spcBef>
              <a:spcAft>
                <a:spcPts val="0"/>
              </a:spcAft>
              <a:buNone/>
            </a:pPr>
            <a:r>
              <a:rPr b="1" lang="es" sz="700">
                <a:solidFill>
                  <a:srgbClr val="062F4F"/>
                </a:solidFill>
                <a:latin typeface="Nunito"/>
                <a:ea typeface="Nunito"/>
                <a:cs typeface="Nunito"/>
                <a:sym typeface="Nunito"/>
              </a:rPr>
              <a:t>CMYK</a:t>
            </a:r>
            <a:endParaRPr b="1" sz="700">
              <a:solidFill>
                <a:srgbClr val="062F4F"/>
              </a:solidFill>
              <a:latin typeface="Nunito"/>
              <a:ea typeface="Nunito"/>
              <a:cs typeface="Nunito"/>
              <a:sym typeface="Nunito"/>
            </a:endParaRPr>
          </a:p>
          <a:p>
            <a:pPr indent="0" lvl="0" marL="0" rtl="0" algn="l">
              <a:spcBef>
                <a:spcPts val="0"/>
              </a:spcBef>
              <a:spcAft>
                <a:spcPts val="0"/>
              </a:spcAft>
              <a:buNone/>
            </a:pPr>
            <a:r>
              <a:t/>
            </a:r>
            <a:endParaRPr b="1" sz="700">
              <a:solidFill>
                <a:srgbClr val="062F4F"/>
              </a:solidFill>
              <a:latin typeface="Nunito"/>
              <a:ea typeface="Nunito"/>
              <a:cs typeface="Nunito"/>
              <a:sym typeface="Nunito"/>
            </a:endParaRPr>
          </a:p>
          <a:p>
            <a:pPr indent="0" lvl="0" marL="0" rtl="0" algn="l">
              <a:spcBef>
                <a:spcPts val="0"/>
              </a:spcBef>
              <a:spcAft>
                <a:spcPts val="0"/>
              </a:spcAft>
              <a:buNone/>
            </a:pPr>
            <a:r>
              <a:rPr b="1" lang="es" sz="700">
                <a:solidFill>
                  <a:srgbClr val="062F4F"/>
                </a:solidFill>
                <a:latin typeface="Nunito"/>
                <a:ea typeface="Nunito"/>
                <a:cs typeface="Nunito"/>
                <a:sym typeface="Nunito"/>
              </a:rPr>
              <a:t>PANTONE</a:t>
            </a:r>
            <a:endParaRPr b="1" sz="700">
              <a:solidFill>
                <a:srgbClr val="062F4F"/>
              </a:solidFill>
              <a:latin typeface="Nunito"/>
              <a:ea typeface="Nunito"/>
              <a:cs typeface="Nunito"/>
              <a:sym typeface="Nunito"/>
            </a:endParaRPr>
          </a:p>
        </p:txBody>
      </p:sp>
      <p:sp>
        <p:nvSpPr>
          <p:cNvPr id="164" name="Google Shape;164;p21"/>
          <p:cNvSpPr txBox="1"/>
          <p:nvPr/>
        </p:nvSpPr>
        <p:spPr>
          <a:xfrm>
            <a:off x="2220550" y="1505575"/>
            <a:ext cx="707400" cy="723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s" sz="700">
                <a:solidFill>
                  <a:srgbClr val="062F4F"/>
                </a:solidFill>
                <a:latin typeface="Nunito"/>
                <a:ea typeface="Nunito"/>
                <a:cs typeface="Nunito"/>
                <a:sym typeface="Nunito"/>
              </a:rPr>
              <a:t>135,249,110</a:t>
            </a:r>
            <a:endParaRPr sz="700">
              <a:solidFill>
                <a:srgbClr val="062F4F"/>
              </a:solidFill>
              <a:latin typeface="Nunito"/>
              <a:ea typeface="Nunito"/>
              <a:cs typeface="Nunito"/>
              <a:sym typeface="Nunito"/>
            </a:endParaRPr>
          </a:p>
          <a:p>
            <a:pPr indent="0" lvl="0" marL="0" rtl="0" algn="r">
              <a:spcBef>
                <a:spcPts val="0"/>
              </a:spcBef>
              <a:spcAft>
                <a:spcPts val="0"/>
              </a:spcAft>
              <a:buNone/>
            </a:pPr>
            <a:r>
              <a:t/>
            </a:r>
            <a:endParaRPr sz="700">
              <a:solidFill>
                <a:srgbClr val="062F4F"/>
              </a:solidFill>
              <a:latin typeface="Nunito"/>
              <a:ea typeface="Nunito"/>
              <a:cs typeface="Nunito"/>
              <a:sym typeface="Nunito"/>
            </a:endParaRPr>
          </a:p>
          <a:p>
            <a:pPr indent="0" lvl="0" marL="0" rtl="0" algn="r">
              <a:spcBef>
                <a:spcPts val="0"/>
              </a:spcBef>
              <a:spcAft>
                <a:spcPts val="0"/>
              </a:spcAft>
              <a:buNone/>
            </a:pPr>
            <a:r>
              <a:rPr lang="es" sz="700">
                <a:solidFill>
                  <a:srgbClr val="062F4F"/>
                </a:solidFill>
                <a:latin typeface="Nunito"/>
                <a:ea typeface="Nunito"/>
                <a:cs typeface="Nunito"/>
                <a:sym typeface="Nunito"/>
              </a:rPr>
              <a:t>60, 0,100,0</a:t>
            </a:r>
            <a:endParaRPr sz="700">
              <a:solidFill>
                <a:srgbClr val="062F4F"/>
              </a:solidFill>
              <a:latin typeface="Nunito"/>
              <a:ea typeface="Nunito"/>
              <a:cs typeface="Nunito"/>
              <a:sym typeface="Nunito"/>
            </a:endParaRPr>
          </a:p>
          <a:p>
            <a:pPr indent="0" lvl="0" marL="0" rtl="0" algn="r">
              <a:spcBef>
                <a:spcPts val="0"/>
              </a:spcBef>
              <a:spcAft>
                <a:spcPts val="0"/>
              </a:spcAft>
              <a:buNone/>
            </a:pPr>
            <a:r>
              <a:t/>
            </a:r>
            <a:endParaRPr sz="700">
              <a:solidFill>
                <a:srgbClr val="062F4F"/>
              </a:solidFill>
              <a:latin typeface="Nunito"/>
              <a:ea typeface="Nunito"/>
              <a:cs typeface="Nunito"/>
              <a:sym typeface="Nunito"/>
            </a:endParaRPr>
          </a:p>
          <a:p>
            <a:pPr indent="0" lvl="0" marL="0" rtl="0" algn="r">
              <a:spcBef>
                <a:spcPts val="0"/>
              </a:spcBef>
              <a:spcAft>
                <a:spcPts val="0"/>
              </a:spcAft>
              <a:buNone/>
            </a:pPr>
            <a:r>
              <a:rPr lang="es" sz="700">
                <a:solidFill>
                  <a:srgbClr val="062F4F"/>
                </a:solidFill>
                <a:latin typeface="Nunito"/>
                <a:ea typeface="Nunito"/>
                <a:cs typeface="Nunito"/>
                <a:sym typeface="Nunito"/>
              </a:rPr>
              <a:t>7487 C</a:t>
            </a:r>
            <a:endParaRPr sz="700">
              <a:solidFill>
                <a:srgbClr val="062F4F"/>
              </a:solidFill>
              <a:latin typeface="Nunito"/>
              <a:ea typeface="Nunito"/>
              <a:cs typeface="Nunito"/>
              <a:sym typeface="Nunito"/>
            </a:endParaRPr>
          </a:p>
        </p:txBody>
      </p:sp>
      <p:sp>
        <p:nvSpPr>
          <p:cNvPr id="165" name="Google Shape;165;p21"/>
          <p:cNvSpPr txBox="1"/>
          <p:nvPr/>
        </p:nvSpPr>
        <p:spPr>
          <a:xfrm>
            <a:off x="6260375" y="1505575"/>
            <a:ext cx="7074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700">
                <a:solidFill>
                  <a:srgbClr val="062F4F"/>
                </a:solidFill>
                <a:latin typeface="Nunito"/>
                <a:ea typeface="Nunito"/>
                <a:cs typeface="Nunito"/>
                <a:sym typeface="Nunito"/>
              </a:rPr>
              <a:t>RGB</a:t>
            </a:r>
            <a:endParaRPr b="1" sz="700">
              <a:solidFill>
                <a:srgbClr val="062F4F"/>
              </a:solidFill>
              <a:latin typeface="Nunito"/>
              <a:ea typeface="Nunito"/>
              <a:cs typeface="Nunito"/>
              <a:sym typeface="Nunito"/>
            </a:endParaRPr>
          </a:p>
          <a:p>
            <a:pPr indent="0" lvl="0" marL="0" rtl="0" algn="l">
              <a:spcBef>
                <a:spcPts val="0"/>
              </a:spcBef>
              <a:spcAft>
                <a:spcPts val="0"/>
              </a:spcAft>
              <a:buNone/>
            </a:pPr>
            <a:r>
              <a:t/>
            </a:r>
            <a:endParaRPr b="1" sz="700">
              <a:solidFill>
                <a:srgbClr val="062F4F"/>
              </a:solidFill>
              <a:latin typeface="Nunito"/>
              <a:ea typeface="Nunito"/>
              <a:cs typeface="Nunito"/>
              <a:sym typeface="Nunito"/>
            </a:endParaRPr>
          </a:p>
          <a:p>
            <a:pPr indent="0" lvl="0" marL="0" rtl="0" algn="l">
              <a:spcBef>
                <a:spcPts val="0"/>
              </a:spcBef>
              <a:spcAft>
                <a:spcPts val="0"/>
              </a:spcAft>
              <a:buNone/>
            </a:pPr>
            <a:r>
              <a:rPr b="1" lang="es" sz="700">
                <a:solidFill>
                  <a:srgbClr val="062F4F"/>
                </a:solidFill>
                <a:latin typeface="Nunito"/>
                <a:ea typeface="Nunito"/>
                <a:cs typeface="Nunito"/>
                <a:sym typeface="Nunito"/>
              </a:rPr>
              <a:t>CMYK</a:t>
            </a:r>
            <a:endParaRPr b="1" sz="700">
              <a:solidFill>
                <a:srgbClr val="062F4F"/>
              </a:solidFill>
              <a:latin typeface="Nunito"/>
              <a:ea typeface="Nunito"/>
              <a:cs typeface="Nunito"/>
              <a:sym typeface="Nunito"/>
            </a:endParaRPr>
          </a:p>
          <a:p>
            <a:pPr indent="0" lvl="0" marL="0" rtl="0" algn="l">
              <a:spcBef>
                <a:spcPts val="0"/>
              </a:spcBef>
              <a:spcAft>
                <a:spcPts val="0"/>
              </a:spcAft>
              <a:buNone/>
            </a:pPr>
            <a:r>
              <a:t/>
            </a:r>
            <a:endParaRPr b="1" sz="700">
              <a:solidFill>
                <a:srgbClr val="062F4F"/>
              </a:solidFill>
              <a:latin typeface="Nunito"/>
              <a:ea typeface="Nunito"/>
              <a:cs typeface="Nunito"/>
              <a:sym typeface="Nunito"/>
            </a:endParaRPr>
          </a:p>
          <a:p>
            <a:pPr indent="0" lvl="0" marL="0" rtl="0" algn="l">
              <a:spcBef>
                <a:spcPts val="0"/>
              </a:spcBef>
              <a:spcAft>
                <a:spcPts val="0"/>
              </a:spcAft>
              <a:buNone/>
            </a:pPr>
            <a:r>
              <a:rPr b="1" lang="es" sz="700">
                <a:solidFill>
                  <a:srgbClr val="062F4F"/>
                </a:solidFill>
                <a:latin typeface="Nunito"/>
                <a:ea typeface="Nunito"/>
                <a:cs typeface="Nunito"/>
                <a:sym typeface="Nunito"/>
              </a:rPr>
              <a:t>PANTONE</a:t>
            </a:r>
            <a:endParaRPr b="1" sz="700">
              <a:solidFill>
                <a:srgbClr val="062F4F"/>
              </a:solidFill>
              <a:latin typeface="Nunito"/>
              <a:ea typeface="Nunito"/>
              <a:cs typeface="Nunito"/>
              <a:sym typeface="Nunito"/>
            </a:endParaRPr>
          </a:p>
        </p:txBody>
      </p:sp>
      <p:sp>
        <p:nvSpPr>
          <p:cNvPr id="166" name="Google Shape;166;p21"/>
          <p:cNvSpPr txBox="1"/>
          <p:nvPr/>
        </p:nvSpPr>
        <p:spPr>
          <a:xfrm>
            <a:off x="6967775" y="1505575"/>
            <a:ext cx="707400" cy="723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s" sz="700">
                <a:solidFill>
                  <a:srgbClr val="062F4F"/>
                </a:solidFill>
                <a:latin typeface="Nunito"/>
                <a:ea typeface="Nunito"/>
                <a:cs typeface="Nunito"/>
                <a:sym typeface="Nunito"/>
              </a:rPr>
              <a:t>6,47,79</a:t>
            </a:r>
            <a:endParaRPr sz="700">
              <a:solidFill>
                <a:srgbClr val="062F4F"/>
              </a:solidFill>
              <a:latin typeface="Nunito"/>
              <a:ea typeface="Nunito"/>
              <a:cs typeface="Nunito"/>
              <a:sym typeface="Nunito"/>
            </a:endParaRPr>
          </a:p>
          <a:p>
            <a:pPr indent="0" lvl="0" marL="0" rtl="0" algn="r">
              <a:spcBef>
                <a:spcPts val="0"/>
              </a:spcBef>
              <a:spcAft>
                <a:spcPts val="0"/>
              </a:spcAft>
              <a:buNone/>
            </a:pPr>
            <a:r>
              <a:t/>
            </a:r>
            <a:endParaRPr sz="700">
              <a:solidFill>
                <a:srgbClr val="062F4F"/>
              </a:solidFill>
              <a:latin typeface="Nunito"/>
              <a:ea typeface="Nunito"/>
              <a:cs typeface="Nunito"/>
              <a:sym typeface="Nunito"/>
            </a:endParaRPr>
          </a:p>
          <a:p>
            <a:pPr indent="0" lvl="0" marL="0" rtl="0" algn="r">
              <a:spcBef>
                <a:spcPts val="0"/>
              </a:spcBef>
              <a:spcAft>
                <a:spcPts val="0"/>
              </a:spcAft>
              <a:buNone/>
            </a:pPr>
            <a:r>
              <a:rPr lang="es" sz="700">
                <a:solidFill>
                  <a:srgbClr val="062F4F"/>
                </a:solidFill>
                <a:latin typeface="Nunito"/>
                <a:ea typeface="Nunito"/>
                <a:cs typeface="Nunito"/>
                <a:sym typeface="Nunito"/>
              </a:rPr>
              <a:t>92, 41, 0, 69</a:t>
            </a:r>
            <a:endParaRPr sz="700">
              <a:solidFill>
                <a:srgbClr val="062F4F"/>
              </a:solidFill>
              <a:latin typeface="Nunito"/>
              <a:ea typeface="Nunito"/>
              <a:cs typeface="Nunito"/>
              <a:sym typeface="Nunito"/>
            </a:endParaRPr>
          </a:p>
          <a:p>
            <a:pPr indent="0" lvl="0" marL="0" rtl="0" algn="r">
              <a:spcBef>
                <a:spcPts val="0"/>
              </a:spcBef>
              <a:spcAft>
                <a:spcPts val="0"/>
              </a:spcAft>
              <a:buNone/>
            </a:pPr>
            <a:r>
              <a:t/>
            </a:r>
            <a:endParaRPr sz="700">
              <a:solidFill>
                <a:srgbClr val="062F4F"/>
              </a:solidFill>
              <a:latin typeface="Nunito"/>
              <a:ea typeface="Nunito"/>
              <a:cs typeface="Nunito"/>
              <a:sym typeface="Nunito"/>
            </a:endParaRPr>
          </a:p>
          <a:p>
            <a:pPr indent="0" lvl="0" marL="0" rtl="0" algn="r">
              <a:spcBef>
                <a:spcPts val="0"/>
              </a:spcBef>
              <a:spcAft>
                <a:spcPts val="0"/>
              </a:spcAft>
              <a:buNone/>
            </a:pPr>
            <a:r>
              <a:rPr lang="es" sz="700">
                <a:solidFill>
                  <a:srgbClr val="062F4F"/>
                </a:solidFill>
                <a:latin typeface="Nunito"/>
                <a:ea typeface="Nunito"/>
                <a:cs typeface="Nunito"/>
                <a:sym typeface="Nunito"/>
              </a:rPr>
              <a:t>289 C</a:t>
            </a:r>
            <a:endParaRPr sz="700">
              <a:solidFill>
                <a:srgbClr val="062F4F"/>
              </a:solidFill>
              <a:latin typeface="Nunito"/>
              <a:ea typeface="Nunito"/>
              <a:cs typeface="Nunito"/>
              <a:sym typeface="Nunito"/>
            </a:endParaRPr>
          </a:p>
        </p:txBody>
      </p:sp>
      <p:pic>
        <p:nvPicPr>
          <p:cNvPr id="167" name="Google Shape;167;p21"/>
          <p:cNvPicPr preferRelativeResize="0"/>
          <p:nvPr/>
        </p:nvPicPr>
        <p:blipFill rotWithShape="1">
          <a:blip r:embed="rId3">
            <a:alphaModFix/>
          </a:blip>
          <a:srcRect b="0" l="32427" r="0" t="50958"/>
          <a:stretch/>
        </p:blipFill>
        <p:spPr>
          <a:xfrm>
            <a:off x="3780075" y="2406000"/>
            <a:ext cx="3045176" cy="1265799"/>
          </a:xfrm>
          <a:prstGeom prst="rect">
            <a:avLst/>
          </a:prstGeom>
          <a:noFill/>
          <a:ln>
            <a:noFill/>
          </a:ln>
          <a:effectLst>
            <a:outerShdw blurRad="128588" rotWithShape="0" algn="bl" dir="5700000" dist="19050">
              <a:srgbClr val="434343">
                <a:alpha val="43000"/>
              </a:srgbClr>
            </a:outerShdw>
          </a:effectLst>
        </p:spPr>
      </p:pic>
      <p:sp>
        <p:nvSpPr>
          <p:cNvPr id="168" name="Google Shape;168;p21"/>
          <p:cNvSpPr txBox="1"/>
          <p:nvPr/>
        </p:nvSpPr>
        <p:spPr>
          <a:xfrm>
            <a:off x="2144350" y="4090575"/>
            <a:ext cx="707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700">
                <a:solidFill>
                  <a:srgbClr val="062F4F"/>
                </a:solidFill>
                <a:latin typeface="Nunito"/>
                <a:ea typeface="Nunito"/>
                <a:cs typeface="Nunito"/>
                <a:sym typeface="Nunito"/>
              </a:rPr>
              <a:t>RGB</a:t>
            </a:r>
            <a:endParaRPr b="1" sz="700">
              <a:solidFill>
                <a:srgbClr val="062F4F"/>
              </a:solidFill>
              <a:latin typeface="Nunito"/>
              <a:ea typeface="Nunito"/>
              <a:cs typeface="Nunito"/>
              <a:sym typeface="Nunito"/>
            </a:endParaRPr>
          </a:p>
          <a:p>
            <a:pPr indent="0" lvl="0" marL="0" rtl="0" algn="l">
              <a:spcBef>
                <a:spcPts val="0"/>
              </a:spcBef>
              <a:spcAft>
                <a:spcPts val="0"/>
              </a:spcAft>
              <a:buNone/>
            </a:pPr>
            <a:r>
              <a:t/>
            </a:r>
            <a:endParaRPr b="1" sz="700">
              <a:solidFill>
                <a:srgbClr val="062F4F"/>
              </a:solidFill>
              <a:latin typeface="Nunito"/>
              <a:ea typeface="Nunito"/>
              <a:cs typeface="Nunito"/>
              <a:sym typeface="Nunito"/>
            </a:endParaRPr>
          </a:p>
        </p:txBody>
      </p:sp>
      <p:sp>
        <p:nvSpPr>
          <p:cNvPr id="169" name="Google Shape;169;p21"/>
          <p:cNvSpPr txBox="1"/>
          <p:nvPr/>
        </p:nvSpPr>
        <p:spPr>
          <a:xfrm>
            <a:off x="2851750" y="4090575"/>
            <a:ext cx="7074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s" sz="700">
                <a:solidFill>
                  <a:srgbClr val="062F4F"/>
                </a:solidFill>
                <a:latin typeface="Nunito"/>
                <a:ea typeface="Nunito"/>
                <a:cs typeface="Nunito"/>
                <a:sym typeface="Nunito"/>
              </a:rPr>
              <a:t>249,250,248</a:t>
            </a:r>
            <a:endParaRPr sz="700">
              <a:solidFill>
                <a:srgbClr val="062F4F"/>
              </a:solidFill>
              <a:latin typeface="Nunito"/>
              <a:ea typeface="Nunito"/>
              <a:cs typeface="Nunito"/>
              <a:sym typeface="Nunito"/>
            </a:endParaRPr>
          </a:p>
          <a:p>
            <a:pPr indent="0" lvl="0" marL="0" rtl="0" algn="r">
              <a:spcBef>
                <a:spcPts val="0"/>
              </a:spcBef>
              <a:spcAft>
                <a:spcPts val="0"/>
              </a:spcAft>
              <a:buNone/>
            </a:pPr>
            <a:r>
              <a:t/>
            </a:r>
            <a:endParaRPr sz="700">
              <a:solidFill>
                <a:srgbClr val="062F4F"/>
              </a:solidFill>
              <a:latin typeface="Nunito"/>
              <a:ea typeface="Nunito"/>
              <a:cs typeface="Nunito"/>
              <a:sym typeface="Nunito"/>
            </a:endParaRPr>
          </a:p>
          <a:p>
            <a:pPr indent="0" lvl="0" marL="0" rtl="0" algn="r">
              <a:spcBef>
                <a:spcPts val="0"/>
              </a:spcBef>
              <a:spcAft>
                <a:spcPts val="0"/>
              </a:spcAft>
              <a:buNone/>
            </a:pPr>
            <a:r>
              <a:t/>
            </a:r>
            <a:endParaRPr sz="700">
              <a:solidFill>
                <a:srgbClr val="062F4F"/>
              </a:solidFill>
              <a:latin typeface="Nunito"/>
              <a:ea typeface="Nunito"/>
              <a:cs typeface="Nunito"/>
              <a:sym typeface="Nunito"/>
            </a:endParaRPr>
          </a:p>
        </p:txBody>
      </p:sp>
      <p:sp>
        <p:nvSpPr>
          <p:cNvPr id="170" name="Google Shape;170;p21"/>
          <p:cNvSpPr txBox="1"/>
          <p:nvPr/>
        </p:nvSpPr>
        <p:spPr>
          <a:xfrm>
            <a:off x="3859150" y="4090575"/>
            <a:ext cx="7074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700">
                <a:solidFill>
                  <a:srgbClr val="062F4F"/>
                </a:solidFill>
                <a:latin typeface="Nunito"/>
                <a:ea typeface="Nunito"/>
                <a:cs typeface="Nunito"/>
                <a:sym typeface="Nunito"/>
              </a:rPr>
              <a:t>RGB</a:t>
            </a:r>
            <a:endParaRPr b="1" sz="700">
              <a:solidFill>
                <a:srgbClr val="062F4F"/>
              </a:solidFill>
              <a:latin typeface="Nunito"/>
              <a:ea typeface="Nunito"/>
              <a:cs typeface="Nunito"/>
              <a:sym typeface="Nunito"/>
            </a:endParaRPr>
          </a:p>
          <a:p>
            <a:pPr indent="0" lvl="0" marL="0" rtl="0" algn="l">
              <a:spcBef>
                <a:spcPts val="0"/>
              </a:spcBef>
              <a:spcAft>
                <a:spcPts val="0"/>
              </a:spcAft>
              <a:buNone/>
            </a:pPr>
            <a:r>
              <a:t/>
            </a:r>
            <a:endParaRPr b="1" sz="700">
              <a:solidFill>
                <a:srgbClr val="062F4F"/>
              </a:solidFill>
              <a:latin typeface="Nunito"/>
              <a:ea typeface="Nunito"/>
              <a:cs typeface="Nunito"/>
              <a:sym typeface="Nunito"/>
            </a:endParaRPr>
          </a:p>
          <a:p>
            <a:pPr indent="0" lvl="0" marL="0" rtl="0" algn="l">
              <a:spcBef>
                <a:spcPts val="0"/>
              </a:spcBef>
              <a:spcAft>
                <a:spcPts val="0"/>
              </a:spcAft>
              <a:buNone/>
            </a:pPr>
            <a:r>
              <a:rPr b="1" lang="es" sz="700">
                <a:solidFill>
                  <a:srgbClr val="062F4F"/>
                </a:solidFill>
                <a:latin typeface="Nunito"/>
                <a:ea typeface="Nunito"/>
                <a:cs typeface="Nunito"/>
                <a:sym typeface="Nunito"/>
              </a:rPr>
              <a:t>CMYK</a:t>
            </a:r>
            <a:endParaRPr b="1" sz="700">
              <a:solidFill>
                <a:srgbClr val="062F4F"/>
              </a:solidFill>
              <a:latin typeface="Nunito"/>
              <a:ea typeface="Nunito"/>
              <a:cs typeface="Nunito"/>
              <a:sym typeface="Nunito"/>
            </a:endParaRPr>
          </a:p>
        </p:txBody>
      </p:sp>
      <p:sp>
        <p:nvSpPr>
          <p:cNvPr id="171" name="Google Shape;171;p21"/>
          <p:cNvSpPr txBox="1"/>
          <p:nvPr/>
        </p:nvSpPr>
        <p:spPr>
          <a:xfrm>
            <a:off x="4566550" y="4090575"/>
            <a:ext cx="7074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s" sz="700">
                <a:solidFill>
                  <a:srgbClr val="062F4F"/>
                </a:solidFill>
                <a:latin typeface="Nunito"/>
                <a:ea typeface="Nunito"/>
                <a:cs typeface="Nunito"/>
                <a:sym typeface="Nunito"/>
              </a:rPr>
              <a:t>116,215,220</a:t>
            </a:r>
            <a:endParaRPr sz="700">
              <a:solidFill>
                <a:srgbClr val="062F4F"/>
              </a:solidFill>
              <a:latin typeface="Nunito"/>
              <a:ea typeface="Nunito"/>
              <a:cs typeface="Nunito"/>
              <a:sym typeface="Nunito"/>
            </a:endParaRPr>
          </a:p>
          <a:p>
            <a:pPr indent="0" lvl="0" marL="0" rtl="0" algn="r">
              <a:spcBef>
                <a:spcPts val="0"/>
              </a:spcBef>
              <a:spcAft>
                <a:spcPts val="0"/>
              </a:spcAft>
              <a:buNone/>
            </a:pPr>
            <a:r>
              <a:t/>
            </a:r>
            <a:endParaRPr sz="700">
              <a:solidFill>
                <a:srgbClr val="062F4F"/>
              </a:solidFill>
              <a:latin typeface="Nunito"/>
              <a:ea typeface="Nunito"/>
              <a:cs typeface="Nunito"/>
              <a:sym typeface="Nunito"/>
            </a:endParaRPr>
          </a:p>
          <a:p>
            <a:pPr indent="0" lvl="0" marL="0" rtl="0" algn="r">
              <a:spcBef>
                <a:spcPts val="0"/>
              </a:spcBef>
              <a:spcAft>
                <a:spcPts val="0"/>
              </a:spcAft>
              <a:buNone/>
            </a:pPr>
            <a:r>
              <a:rPr lang="es" sz="700">
                <a:solidFill>
                  <a:srgbClr val="062F4F"/>
                </a:solidFill>
                <a:latin typeface="Nunito"/>
                <a:ea typeface="Nunito"/>
                <a:cs typeface="Nunito"/>
                <a:sym typeface="Nunito"/>
              </a:rPr>
              <a:t>50</a:t>
            </a:r>
            <a:r>
              <a:rPr lang="es" sz="700">
                <a:solidFill>
                  <a:srgbClr val="062F4F"/>
                </a:solidFill>
                <a:latin typeface="Nunito"/>
                <a:ea typeface="Nunito"/>
                <a:cs typeface="Nunito"/>
                <a:sym typeface="Nunito"/>
              </a:rPr>
              <a:t>, </a:t>
            </a:r>
            <a:r>
              <a:rPr lang="es" sz="700">
                <a:solidFill>
                  <a:srgbClr val="062F4F"/>
                </a:solidFill>
                <a:latin typeface="Nunito"/>
                <a:ea typeface="Nunito"/>
                <a:cs typeface="Nunito"/>
                <a:sym typeface="Nunito"/>
              </a:rPr>
              <a:t>0</a:t>
            </a:r>
            <a:r>
              <a:rPr lang="es" sz="700">
                <a:solidFill>
                  <a:srgbClr val="062F4F"/>
                </a:solidFill>
                <a:latin typeface="Nunito"/>
                <a:ea typeface="Nunito"/>
                <a:cs typeface="Nunito"/>
                <a:sym typeface="Nunito"/>
              </a:rPr>
              <a:t>, 20, 0</a:t>
            </a:r>
            <a:endParaRPr sz="700">
              <a:solidFill>
                <a:srgbClr val="062F4F"/>
              </a:solidFill>
              <a:latin typeface="Nunito"/>
              <a:ea typeface="Nunito"/>
              <a:cs typeface="Nunito"/>
              <a:sym typeface="Nunito"/>
            </a:endParaRPr>
          </a:p>
        </p:txBody>
      </p:sp>
      <p:sp>
        <p:nvSpPr>
          <p:cNvPr id="172" name="Google Shape;172;p21"/>
          <p:cNvSpPr txBox="1"/>
          <p:nvPr/>
        </p:nvSpPr>
        <p:spPr>
          <a:xfrm>
            <a:off x="5611750" y="4090575"/>
            <a:ext cx="7074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700">
                <a:solidFill>
                  <a:srgbClr val="062F4F"/>
                </a:solidFill>
                <a:latin typeface="Nunito"/>
                <a:ea typeface="Nunito"/>
                <a:cs typeface="Nunito"/>
                <a:sym typeface="Nunito"/>
              </a:rPr>
              <a:t>RGB</a:t>
            </a:r>
            <a:endParaRPr b="1" sz="700">
              <a:solidFill>
                <a:srgbClr val="062F4F"/>
              </a:solidFill>
              <a:latin typeface="Nunito"/>
              <a:ea typeface="Nunito"/>
              <a:cs typeface="Nunito"/>
              <a:sym typeface="Nunito"/>
            </a:endParaRPr>
          </a:p>
          <a:p>
            <a:pPr indent="0" lvl="0" marL="0" rtl="0" algn="l">
              <a:spcBef>
                <a:spcPts val="0"/>
              </a:spcBef>
              <a:spcAft>
                <a:spcPts val="0"/>
              </a:spcAft>
              <a:buNone/>
            </a:pPr>
            <a:r>
              <a:t/>
            </a:r>
            <a:endParaRPr b="1" sz="700">
              <a:solidFill>
                <a:srgbClr val="062F4F"/>
              </a:solidFill>
              <a:latin typeface="Nunito"/>
              <a:ea typeface="Nunito"/>
              <a:cs typeface="Nunito"/>
              <a:sym typeface="Nunito"/>
            </a:endParaRPr>
          </a:p>
          <a:p>
            <a:pPr indent="0" lvl="0" marL="0" rtl="0" algn="l">
              <a:spcBef>
                <a:spcPts val="0"/>
              </a:spcBef>
              <a:spcAft>
                <a:spcPts val="0"/>
              </a:spcAft>
              <a:buNone/>
            </a:pPr>
            <a:r>
              <a:rPr b="1" lang="es" sz="700">
                <a:solidFill>
                  <a:srgbClr val="062F4F"/>
                </a:solidFill>
                <a:latin typeface="Nunito"/>
                <a:ea typeface="Nunito"/>
                <a:cs typeface="Nunito"/>
                <a:sym typeface="Nunito"/>
              </a:rPr>
              <a:t>CMYK</a:t>
            </a:r>
            <a:endParaRPr b="1" sz="700">
              <a:solidFill>
                <a:srgbClr val="062F4F"/>
              </a:solidFill>
              <a:latin typeface="Nunito"/>
              <a:ea typeface="Nunito"/>
              <a:cs typeface="Nunito"/>
              <a:sym typeface="Nunito"/>
            </a:endParaRPr>
          </a:p>
        </p:txBody>
      </p:sp>
      <p:sp>
        <p:nvSpPr>
          <p:cNvPr id="173" name="Google Shape;173;p21"/>
          <p:cNvSpPr txBox="1"/>
          <p:nvPr/>
        </p:nvSpPr>
        <p:spPr>
          <a:xfrm>
            <a:off x="6319150" y="4090575"/>
            <a:ext cx="7074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s" sz="700">
                <a:solidFill>
                  <a:srgbClr val="062F4F"/>
                </a:solidFill>
                <a:latin typeface="Nunito"/>
                <a:ea typeface="Nunito"/>
                <a:cs typeface="Nunito"/>
                <a:sym typeface="Nunito"/>
              </a:rPr>
              <a:t>230,234,229</a:t>
            </a:r>
            <a:endParaRPr sz="700">
              <a:solidFill>
                <a:srgbClr val="062F4F"/>
              </a:solidFill>
              <a:latin typeface="Nunito"/>
              <a:ea typeface="Nunito"/>
              <a:cs typeface="Nunito"/>
              <a:sym typeface="Nunito"/>
            </a:endParaRPr>
          </a:p>
          <a:p>
            <a:pPr indent="0" lvl="0" marL="0" rtl="0" algn="r">
              <a:spcBef>
                <a:spcPts val="0"/>
              </a:spcBef>
              <a:spcAft>
                <a:spcPts val="0"/>
              </a:spcAft>
              <a:buNone/>
            </a:pPr>
            <a:r>
              <a:t/>
            </a:r>
            <a:endParaRPr sz="700">
              <a:solidFill>
                <a:srgbClr val="062F4F"/>
              </a:solidFill>
              <a:latin typeface="Nunito"/>
              <a:ea typeface="Nunito"/>
              <a:cs typeface="Nunito"/>
              <a:sym typeface="Nunito"/>
            </a:endParaRPr>
          </a:p>
          <a:p>
            <a:pPr indent="0" lvl="0" marL="0" rtl="0" algn="r">
              <a:spcBef>
                <a:spcPts val="0"/>
              </a:spcBef>
              <a:spcAft>
                <a:spcPts val="0"/>
              </a:spcAft>
              <a:buNone/>
            </a:pPr>
            <a:r>
              <a:rPr lang="es" sz="700">
                <a:solidFill>
                  <a:srgbClr val="062F4F"/>
                </a:solidFill>
                <a:latin typeface="Nunito"/>
                <a:ea typeface="Nunito"/>
                <a:cs typeface="Nunito"/>
                <a:sym typeface="Nunito"/>
              </a:rPr>
              <a:t>2, 0, 2, 8</a:t>
            </a:r>
            <a:endParaRPr sz="700">
              <a:solidFill>
                <a:srgbClr val="062F4F"/>
              </a:solidFill>
              <a:latin typeface="Nunito"/>
              <a:ea typeface="Nunito"/>
              <a:cs typeface="Nunito"/>
              <a:sym typeface="Nunito"/>
            </a:endParaRPr>
          </a:p>
        </p:txBody>
      </p:sp>
      <p:sp>
        <p:nvSpPr>
          <p:cNvPr id="174" name="Google Shape;174;p21"/>
          <p:cNvSpPr txBox="1"/>
          <p:nvPr/>
        </p:nvSpPr>
        <p:spPr>
          <a:xfrm>
            <a:off x="3990700" y="4579950"/>
            <a:ext cx="11895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900">
                <a:solidFill>
                  <a:srgbClr val="062F4F"/>
                </a:solidFill>
                <a:latin typeface="Nunito"/>
                <a:ea typeface="Nunito"/>
                <a:cs typeface="Nunito"/>
                <a:sym typeface="Nunito"/>
              </a:rPr>
              <a:t>SECONDARY</a:t>
            </a:r>
            <a:endParaRPr sz="900">
              <a:solidFill>
                <a:srgbClr val="062F4F"/>
              </a:solidFill>
              <a:latin typeface="Nunito"/>
              <a:ea typeface="Nunito"/>
              <a:cs typeface="Nunito"/>
              <a:sym typeface="Nunito"/>
            </a:endParaRPr>
          </a:p>
        </p:txBody>
      </p:sp>
      <p:pic>
        <p:nvPicPr>
          <p:cNvPr id="175" name="Google Shape;175;p21"/>
          <p:cNvPicPr preferRelativeResize="0"/>
          <p:nvPr/>
        </p:nvPicPr>
        <p:blipFill rotWithShape="1">
          <a:blip r:embed="rId3">
            <a:alphaModFix/>
          </a:blip>
          <a:srcRect b="0" l="0" r="73605" t="50958"/>
          <a:stretch/>
        </p:blipFill>
        <p:spPr>
          <a:xfrm>
            <a:off x="2332200" y="2433325"/>
            <a:ext cx="1189499" cy="1265799"/>
          </a:xfrm>
          <a:prstGeom prst="rect">
            <a:avLst/>
          </a:prstGeom>
          <a:noFill/>
          <a:ln>
            <a:noFill/>
          </a:ln>
          <a:effectLst>
            <a:outerShdw blurRad="128588" rotWithShape="0" algn="bl" dir="5700000" dist="19050">
              <a:srgbClr val="434343">
                <a:alpha val="43000"/>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